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04" r:id="rId3"/>
    <p:sldId id="305" r:id="rId4"/>
    <p:sldId id="267" r:id="rId5"/>
    <p:sldId id="258" r:id="rId6"/>
    <p:sldId id="273" r:id="rId7"/>
    <p:sldId id="268" r:id="rId8"/>
    <p:sldId id="287" r:id="rId9"/>
    <p:sldId id="286" r:id="rId10"/>
    <p:sldId id="288" r:id="rId11"/>
    <p:sldId id="292" r:id="rId12"/>
    <p:sldId id="297" r:id="rId13"/>
    <p:sldId id="277" r:id="rId14"/>
    <p:sldId id="261" r:id="rId15"/>
    <p:sldId id="264" r:id="rId16"/>
    <p:sldId id="290" r:id="rId17"/>
    <p:sldId id="262" r:id="rId18"/>
    <p:sldId id="266" r:id="rId19"/>
    <p:sldId id="293" r:id="rId20"/>
    <p:sldId id="276" r:id="rId21"/>
    <p:sldId id="285" r:id="rId22"/>
    <p:sldId id="291" r:id="rId23"/>
    <p:sldId id="300" r:id="rId24"/>
    <p:sldId id="265" r:id="rId25"/>
    <p:sldId id="270" r:id="rId26"/>
    <p:sldId id="30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C178"/>
    <a:srgbClr val="8DCD47"/>
    <a:srgbClr val="FFCC99"/>
    <a:srgbClr val="F5E1DF"/>
    <a:srgbClr val="EAC0BC"/>
    <a:srgbClr val="D88C84"/>
    <a:srgbClr val="CA655A"/>
    <a:srgbClr val="FFFF66"/>
    <a:srgbClr val="FFFF99"/>
    <a:srgbClr val="EA7B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22D2D-AEB3-4F6B-B100-658078B0794E}" v="11" dt="2024-11-19T17:48:17.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NTIK" userId="86252f8d6718c5c7" providerId="LiveId" clId="{B3D22D2D-AEB3-4F6B-B100-658078B0794E}"/>
    <pc:docChg chg="custSel addSld modSld sldOrd">
      <pc:chgData name="DAVID MANTIK" userId="86252f8d6718c5c7" providerId="LiveId" clId="{B3D22D2D-AEB3-4F6B-B100-658078B0794E}" dt="2024-11-19T17:48:30.509" v="362" actId="313"/>
      <pc:docMkLst>
        <pc:docMk/>
      </pc:docMkLst>
      <pc:sldChg chg="modSp mod ord">
        <pc:chgData name="DAVID MANTIK" userId="86252f8d6718c5c7" providerId="LiveId" clId="{B3D22D2D-AEB3-4F6B-B100-658078B0794E}" dt="2024-11-17T18:16:15.601" v="8"/>
        <pc:sldMkLst>
          <pc:docMk/>
          <pc:sldMk cId="2022765655" sldId="258"/>
        </pc:sldMkLst>
        <pc:spChg chg="mod">
          <ac:chgData name="DAVID MANTIK" userId="86252f8d6718c5c7" providerId="LiveId" clId="{B3D22D2D-AEB3-4F6B-B100-658078B0794E}" dt="2024-11-17T18:08:28.915" v="2" actId="1076"/>
          <ac:spMkLst>
            <pc:docMk/>
            <pc:sldMk cId="2022765655" sldId="258"/>
            <ac:spMk id="2" creationId="{9786B2DD-8A77-335F-0178-DCF88120CC0A}"/>
          </ac:spMkLst>
        </pc:spChg>
      </pc:sldChg>
      <pc:sldChg chg="ord">
        <pc:chgData name="DAVID MANTIK" userId="86252f8d6718c5c7" providerId="LiveId" clId="{B3D22D2D-AEB3-4F6B-B100-658078B0794E}" dt="2024-11-17T19:05:51.359" v="315"/>
        <pc:sldMkLst>
          <pc:docMk/>
          <pc:sldMk cId="4024706558" sldId="261"/>
        </pc:sldMkLst>
      </pc:sldChg>
      <pc:sldChg chg="modSp mod">
        <pc:chgData name="DAVID MANTIK" userId="86252f8d6718c5c7" providerId="LiveId" clId="{B3D22D2D-AEB3-4F6B-B100-658078B0794E}" dt="2024-11-17T19:09:28.211" v="331" actId="255"/>
        <pc:sldMkLst>
          <pc:docMk/>
          <pc:sldMk cId="2782701976" sldId="262"/>
        </pc:sldMkLst>
        <pc:spChg chg="mod">
          <ac:chgData name="DAVID MANTIK" userId="86252f8d6718c5c7" providerId="LiveId" clId="{B3D22D2D-AEB3-4F6B-B100-658078B0794E}" dt="2024-11-17T19:09:28.211" v="331" actId="255"/>
          <ac:spMkLst>
            <pc:docMk/>
            <pc:sldMk cId="2782701976" sldId="262"/>
            <ac:spMk id="6" creationId="{8D326BF2-F560-33B8-97D4-D972FEA488FE}"/>
          </ac:spMkLst>
        </pc:spChg>
      </pc:sldChg>
      <pc:sldChg chg="ord">
        <pc:chgData name="DAVID MANTIK" userId="86252f8d6718c5c7" providerId="LiveId" clId="{B3D22D2D-AEB3-4F6B-B100-658078B0794E}" dt="2024-11-17T18:37:14.413" v="195"/>
        <pc:sldMkLst>
          <pc:docMk/>
          <pc:sldMk cId="3530663916" sldId="264"/>
        </pc:sldMkLst>
      </pc:sldChg>
      <pc:sldChg chg="modSp mod ord">
        <pc:chgData name="DAVID MANTIK" userId="86252f8d6718c5c7" providerId="LiveId" clId="{B3D22D2D-AEB3-4F6B-B100-658078B0794E}" dt="2024-11-17T19:06:44.610" v="326" actId="1076"/>
        <pc:sldMkLst>
          <pc:docMk/>
          <pc:sldMk cId="2318796873" sldId="265"/>
        </pc:sldMkLst>
        <pc:spChg chg="mod">
          <ac:chgData name="DAVID MANTIK" userId="86252f8d6718c5c7" providerId="LiveId" clId="{B3D22D2D-AEB3-4F6B-B100-658078B0794E}" dt="2024-11-17T19:06:44.610" v="326" actId="1076"/>
          <ac:spMkLst>
            <pc:docMk/>
            <pc:sldMk cId="2318796873" sldId="265"/>
            <ac:spMk id="3" creationId="{BF8C2A14-93DE-2CF3-0577-6C8948A03368}"/>
          </ac:spMkLst>
        </pc:spChg>
      </pc:sldChg>
      <pc:sldChg chg="modSp mod ord">
        <pc:chgData name="DAVID MANTIK" userId="86252f8d6718c5c7" providerId="LiveId" clId="{B3D22D2D-AEB3-4F6B-B100-658078B0794E}" dt="2024-11-17T18:53:10.975" v="231" actId="1076"/>
        <pc:sldMkLst>
          <pc:docMk/>
          <pc:sldMk cId="590387598" sldId="266"/>
        </pc:sldMkLst>
        <pc:spChg chg="mod">
          <ac:chgData name="DAVID MANTIK" userId="86252f8d6718c5c7" providerId="LiveId" clId="{B3D22D2D-AEB3-4F6B-B100-658078B0794E}" dt="2024-11-17T18:53:10.975" v="231" actId="1076"/>
          <ac:spMkLst>
            <pc:docMk/>
            <pc:sldMk cId="590387598" sldId="266"/>
            <ac:spMk id="3" creationId="{B365538E-20E7-498A-195A-06B950FEFE53}"/>
          </ac:spMkLst>
        </pc:spChg>
      </pc:sldChg>
      <pc:sldChg chg="modSp mod ord">
        <pc:chgData name="DAVID MANTIK" userId="86252f8d6718c5c7" providerId="LiveId" clId="{B3D22D2D-AEB3-4F6B-B100-658078B0794E}" dt="2024-11-17T18:35:40.290" v="193" actId="20577"/>
        <pc:sldMkLst>
          <pc:docMk/>
          <pc:sldMk cId="3814974476" sldId="267"/>
        </pc:sldMkLst>
        <pc:spChg chg="mod">
          <ac:chgData name="DAVID MANTIK" userId="86252f8d6718c5c7" providerId="LiveId" clId="{B3D22D2D-AEB3-4F6B-B100-658078B0794E}" dt="2024-11-17T18:35:40.290" v="193" actId="20577"/>
          <ac:spMkLst>
            <pc:docMk/>
            <pc:sldMk cId="3814974476" sldId="267"/>
            <ac:spMk id="3" creationId="{157C8347-E3A6-F7FA-C0BD-1C7BC0E45C7A}"/>
          </ac:spMkLst>
        </pc:spChg>
      </pc:sldChg>
      <pc:sldChg chg="ord">
        <pc:chgData name="DAVID MANTIK" userId="86252f8d6718c5c7" providerId="LiveId" clId="{B3D22D2D-AEB3-4F6B-B100-658078B0794E}" dt="2024-11-17T18:16:34.316" v="10"/>
        <pc:sldMkLst>
          <pc:docMk/>
          <pc:sldMk cId="552133050" sldId="268"/>
        </pc:sldMkLst>
      </pc:sldChg>
      <pc:sldChg chg="addSp modSp mod ord setBg">
        <pc:chgData name="DAVID MANTIK" userId="86252f8d6718c5c7" providerId="LiveId" clId="{B3D22D2D-AEB3-4F6B-B100-658078B0794E}" dt="2024-11-17T19:07:02.113" v="327"/>
        <pc:sldMkLst>
          <pc:docMk/>
          <pc:sldMk cId="2182462099" sldId="270"/>
        </pc:sldMkLst>
        <pc:spChg chg="add mod">
          <ac:chgData name="DAVID MANTIK" userId="86252f8d6718c5c7" providerId="LiveId" clId="{B3D22D2D-AEB3-4F6B-B100-658078B0794E}" dt="2024-11-17T18:56:20.850" v="261" actId="207"/>
          <ac:spMkLst>
            <pc:docMk/>
            <pc:sldMk cId="2182462099" sldId="270"/>
            <ac:spMk id="3" creationId="{329E8BE2-E2C8-6E6C-D6C2-787D313D6EEB}"/>
          </ac:spMkLst>
        </pc:spChg>
        <pc:spChg chg="mod">
          <ac:chgData name="DAVID MANTIK" userId="86252f8d6718c5c7" providerId="LiveId" clId="{B3D22D2D-AEB3-4F6B-B100-658078B0794E}" dt="2024-11-17T18:56:14.273" v="260" actId="207"/>
          <ac:spMkLst>
            <pc:docMk/>
            <pc:sldMk cId="2182462099" sldId="270"/>
            <ac:spMk id="6" creationId="{CC3110A9-75D2-0357-8624-B7F786CD9870}"/>
          </ac:spMkLst>
        </pc:spChg>
      </pc:sldChg>
      <pc:sldChg chg="ord">
        <pc:chgData name="DAVID MANTIK" userId="86252f8d6718c5c7" providerId="LiveId" clId="{B3D22D2D-AEB3-4F6B-B100-658078B0794E}" dt="2024-11-17T18:51:03.467" v="220"/>
        <pc:sldMkLst>
          <pc:docMk/>
          <pc:sldMk cId="2359476502" sldId="277"/>
        </pc:sldMkLst>
      </pc:sldChg>
      <pc:sldChg chg="ord">
        <pc:chgData name="DAVID MANTIK" userId="86252f8d6718c5c7" providerId="LiveId" clId="{B3D22D2D-AEB3-4F6B-B100-658078B0794E}" dt="2024-11-17T18:18:46.689" v="49"/>
        <pc:sldMkLst>
          <pc:docMk/>
          <pc:sldMk cId="3799253656" sldId="286"/>
        </pc:sldMkLst>
      </pc:sldChg>
      <pc:sldChg chg="ord">
        <pc:chgData name="DAVID MANTIK" userId="86252f8d6718c5c7" providerId="LiveId" clId="{B3D22D2D-AEB3-4F6B-B100-658078B0794E}" dt="2024-11-17T18:37:21.028" v="197"/>
        <pc:sldMkLst>
          <pc:docMk/>
          <pc:sldMk cId="2382142807" sldId="287"/>
        </pc:sldMkLst>
      </pc:sldChg>
      <pc:sldChg chg="modSp mod ord">
        <pc:chgData name="DAVID MANTIK" userId="86252f8d6718c5c7" providerId="LiveId" clId="{B3D22D2D-AEB3-4F6B-B100-658078B0794E}" dt="2024-11-17T19:05:57.591" v="317"/>
        <pc:sldMkLst>
          <pc:docMk/>
          <pc:sldMk cId="498855542" sldId="290"/>
        </pc:sldMkLst>
        <pc:spChg chg="mod">
          <ac:chgData name="DAVID MANTIK" userId="86252f8d6718c5c7" providerId="LiveId" clId="{B3D22D2D-AEB3-4F6B-B100-658078B0794E}" dt="2024-11-17T18:53:37.576" v="233" actId="20577"/>
          <ac:spMkLst>
            <pc:docMk/>
            <pc:sldMk cId="498855542" sldId="290"/>
            <ac:spMk id="3" creationId="{565981B7-0A3D-9B5D-0185-E7006E545728}"/>
          </ac:spMkLst>
        </pc:spChg>
      </pc:sldChg>
      <pc:sldChg chg="ord">
        <pc:chgData name="DAVID MANTIK" userId="86252f8d6718c5c7" providerId="LiveId" clId="{B3D22D2D-AEB3-4F6B-B100-658078B0794E}" dt="2024-11-17T19:01:38.542" v="265"/>
        <pc:sldMkLst>
          <pc:docMk/>
          <pc:sldMk cId="1988941745" sldId="292"/>
        </pc:sldMkLst>
      </pc:sldChg>
      <pc:sldChg chg="addSp modSp mod setBg">
        <pc:chgData name="DAVID MANTIK" userId="86252f8d6718c5c7" providerId="LiveId" clId="{B3D22D2D-AEB3-4F6B-B100-658078B0794E}" dt="2024-11-19T17:48:30.509" v="362" actId="313"/>
        <pc:sldMkLst>
          <pc:docMk/>
          <pc:sldMk cId="3684741097" sldId="297"/>
        </pc:sldMkLst>
        <pc:spChg chg="mod">
          <ac:chgData name="DAVID MANTIK" userId="86252f8d6718c5c7" providerId="LiveId" clId="{B3D22D2D-AEB3-4F6B-B100-658078B0794E}" dt="2024-11-19T17:47:12.924" v="357" actId="1076"/>
          <ac:spMkLst>
            <pc:docMk/>
            <pc:sldMk cId="3684741097" sldId="297"/>
            <ac:spMk id="2" creationId="{FA39BB8C-E0EE-593B-744B-9527C18116C0}"/>
          </ac:spMkLst>
        </pc:spChg>
        <pc:spChg chg="mod">
          <ac:chgData name="DAVID MANTIK" userId="86252f8d6718c5c7" providerId="LiveId" clId="{B3D22D2D-AEB3-4F6B-B100-658078B0794E}" dt="2024-11-19T17:48:30.509" v="362" actId="313"/>
          <ac:spMkLst>
            <pc:docMk/>
            <pc:sldMk cId="3684741097" sldId="297"/>
            <ac:spMk id="3" creationId="{A334BE0E-7FEA-44B1-790C-844231612415}"/>
          </ac:spMkLst>
        </pc:spChg>
        <pc:picChg chg="add mod">
          <ac:chgData name="DAVID MANTIK" userId="86252f8d6718c5c7" providerId="LiveId" clId="{B3D22D2D-AEB3-4F6B-B100-658078B0794E}" dt="2024-11-19T17:47:16.486" v="358" actId="1076"/>
          <ac:picMkLst>
            <pc:docMk/>
            <pc:sldMk cId="3684741097" sldId="297"/>
            <ac:picMk id="4" creationId="{0A79B784-2A7A-95BE-7778-F20437421467}"/>
          </ac:picMkLst>
        </pc:picChg>
      </pc:sldChg>
      <pc:sldChg chg="modSp mod">
        <pc:chgData name="DAVID MANTIK" userId="86252f8d6718c5c7" providerId="LiveId" clId="{B3D22D2D-AEB3-4F6B-B100-658078B0794E}" dt="2024-11-17T19:07:36.976" v="329" actId="27636"/>
        <pc:sldMkLst>
          <pc:docMk/>
          <pc:sldMk cId="2061748308" sldId="300"/>
        </pc:sldMkLst>
        <pc:spChg chg="mod">
          <ac:chgData name="DAVID MANTIK" userId="86252f8d6718c5c7" providerId="LiveId" clId="{B3D22D2D-AEB3-4F6B-B100-658078B0794E}" dt="2024-11-17T19:07:36.976" v="329" actId="27636"/>
          <ac:spMkLst>
            <pc:docMk/>
            <pc:sldMk cId="2061748308" sldId="300"/>
            <ac:spMk id="2" creationId="{005B798A-F110-6827-38C3-DE0D92E300BD}"/>
          </ac:spMkLst>
        </pc:spChg>
      </pc:sldChg>
      <pc:sldChg chg="ord">
        <pc:chgData name="DAVID MANTIK" userId="86252f8d6718c5c7" providerId="LiveId" clId="{B3D22D2D-AEB3-4F6B-B100-658078B0794E}" dt="2024-11-17T18:21:58.526" v="58"/>
        <pc:sldMkLst>
          <pc:docMk/>
          <pc:sldMk cId="1067053996" sldId="303"/>
        </pc:sldMkLst>
      </pc:sldChg>
      <pc:sldChg chg="modSp new mod ord setBg">
        <pc:chgData name="DAVID MANTIK" userId="86252f8d6718c5c7" providerId="LiveId" clId="{B3D22D2D-AEB3-4F6B-B100-658078B0794E}" dt="2024-11-17T18:38:57.303" v="203"/>
        <pc:sldMkLst>
          <pc:docMk/>
          <pc:sldMk cId="1073407763" sldId="304"/>
        </pc:sldMkLst>
        <pc:spChg chg="mod">
          <ac:chgData name="DAVID MANTIK" userId="86252f8d6718c5c7" providerId="LiveId" clId="{B3D22D2D-AEB3-4F6B-B100-658078B0794E}" dt="2024-11-17T18:30:11.935" v="168" actId="1076"/>
          <ac:spMkLst>
            <pc:docMk/>
            <pc:sldMk cId="1073407763" sldId="304"/>
            <ac:spMk id="2" creationId="{31B77D93-CFD5-E9EF-DC11-DFF4CD74C1FF}"/>
          </ac:spMkLst>
        </pc:spChg>
        <pc:spChg chg="mod">
          <ac:chgData name="DAVID MANTIK" userId="86252f8d6718c5c7" providerId="LiveId" clId="{B3D22D2D-AEB3-4F6B-B100-658078B0794E}" dt="2024-11-17T18:30:06.112" v="167" actId="27636"/>
          <ac:spMkLst>
            <pc:docMk/>
            <pc:sldMk cId="1073407763" sldId="304"/>
            <ac:spMk id="3" creationId="{BDC02329-4531-3A44-BDB8-91691714A89C}"/>
          </ac:spMkLst>
        </pc:spChg>
      </pc:sldChg>
      <pc:sldChg chg="addSp delSp modSp new mod ord setBg">
        <pc:chgData name="DAVID MANTIK" userId="86252f8d6718c5c7" providerId="LiveId" clId="{B3D22D2D-AEB3-4F6B-B100-658078B0794E}" dt="2024-11-17T18:45:03.162" v="218" actId="14100"/>
        <pc:sldMkLst>
          <pc:docMk/>
          <pc:sldMk cId="2787524582" sldId="305"/>
        </pc:sldMkLst>
        <pc:spChg chg="add mod ord">
          <ac:chgData name="DAVID MANTIK" userId="86252f8d6718c5c7" providerId="LiveId" clId="{B3D22D2D-AEB3-4F6B-B100-658078B0794E}" dt="2024-11-17T18:42:33.118" v="214" actId="1076"/>
          <ac:spMkLst>
            <pc:docMk/>
            <pc:sldMk cId="2787524582" sldId="305"/>
            <ac:spMk id="4" creationId="{28674C19-4FA6-BBFE-60F6-134CDFF02DAA}"/>
          </ac:spMkLst>
        </pc:spChg>
        <pc:picChg chg="add del mod">
          <ac:chgData name="DAVID MANTIK" userId="86252f8d6718c5c7" providerId="LiveId" clId="{B3D22D2D-AEB3-4F6B-B100-658078B0794E}" dt="2024-11-17T18:41:56.601" v="210" actId="478"/>
          <ac:picMkLst>
            <pc:docMk/>
            <pc:sldMk cId="2787524582" sldId="305"/>
            <ac:picMk id="3" creationId="{58F1283C-E493-F869-1485-DE0E1F7183DF}"/>
          </ac:picMkLst>
        </pc:picChg>
        <pc:picChg chg="add del mod">
          <ac:chgData name="DAVID MANTIK" userId="86252f8d6718c5c7" providerId="LiveId" clId="{B3D22D2D-AEB3-4F6B-B100-658078B0794E}" dt="2024-11-17T18:44:53.752" v="215" actId="478"/>
          <ac:picMkLst>
            <pc:docMk/>
            <pc:sldMk cId="2787524582" sldId="305"/>
            <ac:picMk id="6" creationId="{2125C01A-B6B2-2A2E-7938-819178ED376C}"/>
          </ac:picMkLst>
        </pc:picChg>
        <pc:picChg chg="add mod">
          <ac:chgData name="DAVID MANTIK" userId="86252f8d6718c5c7" providerId="LiveId" clId="{B3D22D2D-AEB3-4F6B-B100-658078B0794E}" dt="2024-11-17T18:45:03.162" v="218" actId="14100"/>
          <ac:picMkLst>
            <pc:docMk/>
            <pc:sldMk cId="2787524582" sldId="305"/>
            <ac:picMk id="8" creationId="{5DE5567B-3579-6633-A238-9B0DDE5FABDA}"/>
          </ac:picMkLst>
        </pc:picChg>
      </pc:sldChg>
    </pc:docChg>
  </pc:docChgLst>
  <pc:docChgLst>
    <pc:chgData name="DAVID MANTIK" userId="86252f8d6718c5c7" providerId="LiveId" clId="{3BCA3D6E-6F6A-4661-B19D-42786682BF41}"/>
    <pc:docChg chg="undo custSel addSld delSld modSld sldOrd">
      <pc:chgData name="DAVID MANTIK" userId="86252f8d6718c5c7" providerId="LiveId" clId="{3BCA3D6E-6F6A-4661-B19D-42786682BF41}" dt="2024-11-03T03:59:21.609" v="3871" actId="1076"/>
      <pc:docMkLst>
        <pc:docMk/>
      </pc:docMkLst>
      <pc:sldChg chg="addSp delSp modSp new mod setBg">
        <pc:chgData name="DAVID MANTIK" userId="86252f8d6718c5c7" providerId="LiveId" clId="{3BCA3D6E-6F6A-4661-B19D-42786682BF41}" dt="2024-11-03T03:38:20.216" v="3844" actId="20577"/>
        <pc:sldMkLst>
          <pc:docMk/>
          <pc:sldMk cId="3394511764" sldId="256"/>
        </pc:sldMkLst>
        <pc:spChg chg="mod">
          <ac:chgData name="DAVID MANTIK" userId="86252f8d6718c5c7" providerId="LiveId" clId="{3BCA3D6E-6F6A-4661-B19D-42786682BF41}" dt="2024-11-02T03:42:57.652" v="385" actId="1076"/>
          <ac:spMkLst>
            <pc:docMk/>
            <pc:sldMk cId="3394511764" sldId="256"/>
            <ac:spMk id="2" creationId="{1B72B7BD-8BD4-7271-0790-567844C0A3D0}"/>
          </ac:spMkLst>
        </pc:spChg>
        <pc:spChg chg="mod">
          <ac:chgData name="DAVID MANTIK" userId="86252f8d6718c5c7" providerId="LiveId" clId="{3BCA3D6E-6F6A-4661-B19D-42786682BF41}" dt="2024-11-03T03:38:20.216" v="3844" actId="20577"/>
          <ac:spMkLst>
            <pc:docMk/>
            <pc:sldMk cId="3394511764" sldId="256"/>
            <ac:spMk id="3" creationId="{5381E5FB-E98A-08F1-E840-6A792B6DAA80}"/>
          </ac:spMkLst>
        </pc:spChg>
        <pc:picChg chg="add del mod">
          <ac:chgData name="DAVID MANTIK" userId="86252f8d6718c5c7" providerId="LiveId" clId="{3BCA3D6E-6F6A-4661-B19D-42786682BF41}" dt="2024-11-02T03:40:41.100" v="289" actId="478"/>
          <ac:picMkLst>
            <pc:docMk/>
            <pc:sldMk cId="3394511764" sldId="256"/>
            <ac:picMk id="5" creationId="{7268211D-6468-89E7-8787-B4EE4E135F66}"/>
          </ac:picMkLst>
        </pc:picChg>
        <pc:picChg chg="add mod">
          <ac:chgData name="DAVID MANTIK" userId="86252f8d6718c5c7" providerId="LiveId" clId="{3BCA3D6E-6F6A-4661-B19D-42786682BF41}" dt="2024-11-03T03:37:36.507" v="3837" actId="1076"/>
          <ac:picMkLst>
            <pc:docMk/>
            <pc:sldMk cId="3394511764" sldId="256"/>
            <ac:picMk id="7" creationId="{D9773602-0D1E-3FE5-8D03-537A08D4EB3A}"/>
          </ac:picMkLst>
        </pc:picChg>
      </pc:sldChg>
      <pc:sldChg chg="addSp delSp modSp add del mod">
        <pc:chgData name="DAVID MANTIK" userId="86252f8d6718c5c7" providerId="LiveId" clId="{3BCA3D6E-6F6A-4661-B19D-42786682BF41}" dt="2024-11-02T20:24:02.810" v="1953" actId="2696"/>
        <pc:sldMkLst>
          <pc:docMk/>
          <pc:sldMk cId="4015642292" sldId="257"/>
        </pc:sldMkLst>
        <pc:spChg chg="mod">
          <ac:chgData name="DAVID MANTIK" userId="86252f8d6718c5c7" providerId="LiveId" clId="{3BCA3D6E-6F6A-4661-B19D-42786682BF41}" dt="2024-11-02T02:50:11.166" v="208" actId="1076"/>
          <ac:spMkLst>
            <pc:docMk/>
            <pc:sldMk cId="4015642292" sldId="257"/>
            <ac:spMk id="2" creationId="{D3642D66-E25E-924D-9693-D0973496C430}"/>
          </ac:spMkLst>
        </pc:spChg>
        <pc:spChg chg="mod">
          <ac:chgData name="DAVID MANTIK" userId="86252f8d6718c5c7" providerId="LiveId" clId="{3BCA3D6E-6F6A-4661-B19D-42786682BF41}" dt="2024-11-02T02:50:16.118" v="209" actId="14100"/>
          <ac:spMkLst>
            <pc:docMk/>
            <pc:sldMk cId="4015642292" sldId="257"/>
            <ac:spMk id="3" creationId="{E64D51E5-936C-EDB7-F61D-25DC95B6E7AB}"/>
          </ac:spMkLst>
        </pc:spChg>
        <pc:picChg chg="add del mod">
          <ac:chgData name="DAVID MANTIK" userId="86252f8d6718c5c7" providerId="LiveId" clId="{3BCA3D6E-6F6A-4661-B19D-42786682BF41}" dt="2024-11-02T18:08:38.839" v="773" actId="478"/>
          <ac:picMkLst>
            <pc:docMk/>
            <pc:sldMk cId="4015642292" sldId="257"/>
            <ac:picMk id="4" creationId="{37EF4286-D66F-FC6A-E5C0-62D679D1988B}"/>
          </ac:picMkLst>
        </pc:picChg>
        <pc:picChg chg="add del mod">
          <ac:chgData name="DAVID MANTIK" userId="86252f8d6718c5c7" providerId="LiveId" clId="{3BCA3D6E-6F6A-4661-B19D-42786682BF41}" dt="2024-11-02T18:08:31.893" v="771" actId="478"/>
          <ac:picMkLst>
            <pc:docMk/>
            <pc:sldMk cId="4015642292" sldId="257"/>
            <ac:picMk id="5" creationId="{956D3177-182C-7DAE-D98F-FEE0FA192532}"/>
          </ac:picMkLst>
        </pc:picChg>
        <pc:picChg chg="add del mod">
          <ac:chgData name="DAVID MANTIK" userId="86252f8d6718c5c7" providerId="LiveId" clId="{3BCA3D6E-6F6A-4661-B19D-42786682BF41}" dt="2024-11-02T18:08:34.208" v="772" actId="478"/>
          <ac:picMkLst>
            <pc:docMk/>
            <pc:sldMk cId="4015642292" sldId="257"/>
            <ac:picMk id="6" creationId="{02A6A536-DD5F-FE03-ECA4-6EEBE3E14E34}"/>
          </ac:picMkLst>
        </pc:picChg>
        <pc:picChg chg="add mod">
          <ac:chgData name="DAVID MANTIK" userId="86252f8d6718c5c7" providerId="LiveId" clId="{3BCA3D6E-6F6A-4661-B19D-42786682BF41}" dt="2024-11-02T18:09:03.449" v="774"/>
          <ac:picMkLst>
            <pc:docMk/>
            <pc:sldMk cId="4015642292" sldId="257"/>
            <ac:picMk id="7" creationId="{5BBD03AF-2733-303E-CC5A-34F35C752B16}"/>
          </ac:picMkLst>
        </pc:picChg>
        <pc:picChg chg="add mod">
          <ac:chgData name="DAVID MANTIK" userId="86252f8d6718c5c7" providerId="LiveId" clId="{3BCA3D6E-6F6A-4661-B19D-42786682BF41}" dt="2024-11-02T20:23:42.189" v="1952" actId="1036"/>
          <ac:picMkLst>
            <pc:docMk/>
            <pc:sldMk cId="4015642292" sldId="257"/>
            <ac:picMk id="8" creationId="{3197C062-44A8-7F72-4D7B-25C25F53C6F9}"/>
          </ac:picMkLst>
        </pc:picChg>
      </pc:sldChg>
      <pc:sldChg chg="addSp delSp modSp add mod">
        <pc:chgData name="DAVID MANTIK" userId="86252f8d6718c5c7" providerId="LiveId" clId="{3BCA3D6E-6F6A-4661-B19D-42786682BF41}" dt="2024-11-02T22:26:53.536" v="2833" actId="207"/>
        <pc:sldMkLst>
          <pc:docMk/>
          <pc:sldMk cId="2022765655" sldId="258"/>
        </pc:sldMkLst>
        <pc:spChg chg="mod">
          <ac:chgData name="DAVID MANTIK" userId="86252f8d6718c5c7" providerId="LiveId" clId="{3BCA3D6E-6F6A-4661-B19D-42786682BF41}" dt="2024-11-02T22:26:53.536" v="2833" actId="207"/>
          <ac:spMkLst>
            <pc:docMk/>
            <pc:sldMk cId="2022765655" sldId="258"/>
            <ac:spMk id="2" creationId="{9786B2DD-8A77-335F-0178-DCF88120CC0A}"/>
          </ac:spMkLst>
        </pc:spChg>
        <pc:spChg chg="mod">
          <ac:chgData name="DAVID MANTIK" userId="86252f8d6718c5c7" providerId="LiveId" clId="{3BCA3D6E-6F6A-4661-B19D-42786682BF41}" dt="2024-11-02T20:20:56.190" v="1942" actId="14100"/>
          <ac:spMkLst>
            <pc:docMk/>
            <pc:sldMk cId="2022765655" sldId="258"/>
            <ac:spMk id="3" creationId="{AAF4308B-6D46-43F8-F927-11AA3783510F}"/>
          </ac:spMkLst>
        </pc:spChg>
        <pc:picChg chg="del">
          <ac:chgData name="DAVID MANTIK" userId="86252f8d6718c5c7" providerId="LiveId" clId="{3BCA3D6E-6F6A-4661-B19D-42786682BF41}" dt="2024-11-02T02:50:49.917" v="212" actId="478"/>
          <ac:picMkLst>
            <pc:docMk/>
            <pc:sldMk cId="2022765655" sldId="258"/>
            <ac:picMk id="4" creationId="{D6E55AEB-0B2C-673A-3539-AB25B1ACA96E}"/>
          </ac:picMkLst>
        </pc:picChg>
        <pc:picChg chg="add mod">
          <ac:chgData name="DAVID MANTIK" userId="86252f8d6718c5c7" providerId="LiveId" clId="{3BCA3D6E-6F6A-4661-B19D-42786682BF41}" dt="2024-11-02T20:19:27.254" v="1863" actId="1038"/>
          <ac:picMkLst>
            <pc:docMk/>
            <pc:sldMk cId="2022765655" sldId="258"/>
            <ac:picMk id="6" creationId="{ECDF0473-CCC0-58B8-8EC6-B6386E899474}"/>
          </ac:picMkLst>
        </pc:picChg>
        <pc:picChg chg="add mod">
          <ac:chgData name="DAVID MANTIK" userId="86252f8d6718c5c7" providerId="LiveId" clId="{3BCA3D6E-6F6A-4661-B19D-42786682BF41}" dt="2024-11-02T20:19:37.309" v="1880" actId="1037"/>
          <ac:picMkLst>
            <pc:docMk/>
            <pc:sldMk cId="2022765655" sldId="258"/>
            <ac:picMk id="7" creationId="{9E8E5846-652E-6CC1-899D-666227A4A36B}"/>
          </ac:picMkLst>
        </pc:picChg>
        <pc:picChg chg="add mod">
          <ac:chgData name="DAVID MANTIK" userId="86252f8d6718c5c7" providerId="LiveId" clId="{3BCA3D6E-6F6A-4661-B19D-42786682BF41}" dt="2024-11-02T20:19:02.980" v="1809" actId="1037"/>
          <ac:picMkLst>
            <pc:docMk/>
            <pc:sldMk cId="2022765655" sldId="258"/>
            <ac:picMk id="8" creationId="{62317C50-841C-ADC6-958E-738A84A1C1C5}"/>
          </ac:picMkLst>
        </pc:picChg>
        <pc:picChg chg="add mod">
          <ac:chgData name="DAVID MANTIK" userId="86252f8d6718c5c7" providerId="LiveId" clId="{3BCA3D6E-6F6A-4661-B19D-42786682BF41}" dt="2024-11-02T20:19:43.197" v="1896" actId="1037"/>
          <ac:picMkLst>
            <pc:docMk/>
            <pc:sldMk cId="2022765655" sldId="258"/>
            <ac:picMk id="9" creationId="{EE94CF21-6160-773C-1DB6-5C13268E846E}"/>
          </ac:picMkLst>
        </pc:picChg>
      </pc:sldChg>
      <pc:sldChg chg="new del">
        <pc:chgData name="DAVID MANTIK" userId="86252f8d6718c5c7" providerId="LiveId" clId="{3BCA3D6E-6F6A-4661-B19D-42786682BF41}" dt="2024-11-02T02:51:14.106" v="215" actId="2696"/>
        <pc:sldMkLst>
          <pc:docMk/>
          <pc:sldMk cId="3321118342" sldId="259"/>
        </pc:sldMkLst>
      </pc:sldChg>
      <pc:sldChg chg="addSp delSp modSp add del mod">
        <pc:chgData name="DAVID MANTIK" userId="86252f8d6718c5c7" providerId="LiveId" clId="{3BCA3D6E-6F6A-4661-B19D-42786682BF41}" dt="2024-11-02T20:25:42.214" v="2012" actId="2696"/>
        <pc:sldMkLst>
          <pc:docMk/>
          <pc:sldMk cId="673707043" sldId="260"/>
        </pc:sldMkLst>
        <pc:picChg chg="add del mod">
          <ac:chgData name="DAVID MANTIK" userId="86252f8d6718c5c7" providerId="LiveId" clId="{3BCA3D6E-6F6A-4661-B19D-42786682BF41}" dt="2024-11-02T03:17:40.948" v="235" actId="478"/>
          <ac:picMkLst>
            <pc:docMk/>
            <pc:sldMk cId="673707043" sldId="260"/>
            <ac:picMk id="4" creationId="{28D7C624-D160-04B3-3C42-C1EC48B11611}"/>
          </ac:picMkLst>
        </pc:picChg>
        <pc:picChg chg="add mod">
          <ac:chgData name="DAVID MANTIK" userId="86252f8d6718c5c7" providerId="LiveId" clId="{3BCA3D6E-6F6A-4661-B19D-42786682BF41}" dt="2024-11-02T03:27:26.400" v="260" actId="14100"/>
          <ac:picMkLst>
            <pc:docMk/>
            <pc:sldMk cId="673707043" sldId="260"/>
            <ac:picMk id="5" creationId="{F7BB18FF-D0A7-507A-9C20-449F086617F7}"/>
          </ac:picMkLst>
        </pc:picChg>
        <pc:picChg chg="add mod">
          <ac:chgData name="DAVID MANTIK" userId="86252f8d6718c5c7" providerId="LiveId" clId="{3BCA3D6E-6F6A-4661-B19D-42786682BF41}" dt="2024-11-02T03:27:56.512" v="261" actId="14100"/>
          <ac:picMkLst>
            <pc:docMk/>
            <pc:sldMk cId="673707043" sldId="260"/>
            <ac:picMk id="6" creationId="{6A91ABA5-8BC6-0211-5670-7BD02E0F4B83}"/>
          </ac:picMkLst>
        </pc:picChg>
      </pc:sldChg>
      <pc:sldChg chg="addSp modSp add mod ord">
        <pc:chgData name="DAVID MANTIK" userId="86252f8d6718c5c7" providerId="LiveId" clId="{3BCA3D6E-6F6A-4661-B19D-42786682BF41}" dt="2024-11-02T22:40:40.500" v="2961"/>
        <pc:sldMkLst>
          <pc:docMk/>
          <pc:sldMk cId="4024706558" sldId="261"/>
        </pc:sldMkLst>
        <pc:spChg chg="mod">
          <ac:chgData name="DAVID MANTIK" userId="86252f8d6718c5c7" providerId="LiveId" clId="{3BCA3D6E-6F6A-4661-B19D-42786682BF41}" dt="2024-11-02T22:32:09.630" v="2875" actId="207"/>
          <ac:spMkLst>
            <pc:docMk/>
            <pc:sldMk cId="4024706558" sldId="261"/>
            <ac:spMk id="2" creationId="{009B7AB3-A6C4-EC62-91C4-928B08DD6263}"/>
          </ac:spMkLst>
        </pc:spChg>
        <pc:spChg chg="mod">
          <ac:chgData name="DAVID MANTIK" userId="86252f8d6718c5c7" providerId="LiveId" clId="{3BCA3D6E-6F6A-4661-B19D-42786682BF41}" dt="2024-11-02T20:26:04.173" v="2015" actId="14100"/>
          <ac:spMkLst>
            <pc:docMk/>
            <pc:sldMk cId="4024706558" sldId="261"/>
            <ac:spMk id="3" creationId="{BA4354D6-CF1F-C2D1-7AD4-C03D30DB8509}"/>
          </ac:spMkLst>
        </pc:spChg>
        <pc:picChg chg="add mod">
          <ac:chgData name="DAVID MANTIK" userId="86252f8d6718c5c7" providerId="LiveId" clId="{3BCA3D6E-6F6A-4661-B19D-42786682BF41}" dt="2024-11-02T20:26:50.183" v="2021" actId="14100"/>
          <ac:picMkLst>
            <pc:docMk/>
            <pc:sldMk cId="4024706558" sldId="261"/>
            <ac:picMk id="4" creationId="{38A553D8-356E-D4EE-F054-C5955D4CDA5D}"/>
          </ac:picMkLst>
        </pc:picChg>
      </pc:sldChg>
      <pc:sldChg chg="addSp delSp modSp add mod ord">
        <pc:chgData name="DAVID MANTIK" userId="86252f8d6718c5c7" providerId="LiveId" clId="{3BCA3D6E-6F6A-4661-B19D-42786682BF41}" dt="2024-11-03T03:45:14.963" v="3865" actId="207"/>
        <pc:sldMkLst>
          <pc:docMk/>
          <pc:sldMk cId="2782701976" sldId="262"/>
        </pc:sldMkLst>
        <pc:spChg chg="mod">
          <ac:chgData name="DAVID MANTIK" userId="86252f8d6718c5c7" providerId="LiveId" clId="{3BCA3D6E-6F6A-4661-B19D-42786682BF41}" dt="2024-11-02T03:31:49.541" v="266" actId="1076"/>
          <ac:spMkLst>
            <pc:docMk/>
            <pc:sldMk cId="2782701976" sldId="262"/>
            <ac:spMk id="2" creationId="{73CB607B-622A-1E49-CBA6-16683091D9E2}"/>
          </ac:spMkLst>
        </pc:spChg>
        <pc:spChg chg="mod">
          <ac:chgData name="DAVID MANTIK" userId="86252f8d6718c5c7" providerId="LiveId" clId="{3BCA3D6E-6F6A-4661-B19D-42786682BF41}" dt="2024-11-02T20:45:32.185" v="2424" actId="14100"/>
          <ac:spMkLst>
            <pc:docMk/>
            <pc:sldMk cId="2782701976" sldId="262"/>
            <ac:spMk id="3" creationId="{3D8AFAFD-FC06-FEC9-1D6C-394F0F2EAD75}"/>
          </ac:spMkLst>
        </pc:spChg>
        <pc:spChg chg="add mod">
          <ac:chgData name="DAVID MANTIK" userId="86252f8d6718c5c7" providerId="LiveId" clId="{3BCA3D6E-6F6A-4661-B19D-42786682BF41}" dt="2024-11-03T03:45:14.963" v="3865" actId="207"/>
          <ac:spMkLst>
            <pc:docMk/>
            <pc:sldMk cId="2782701976" sldId="262"/>
            <ac:spMk id="6" creationId="{8D326BF2-F560-33B8-97D4-D972FEA488FE}"/>
          </ac:spMkLst>
        </pc:spChg>
        <pc:picChg chg="del">
          <ac:chgData name="DAVID MANTIK" userId="86252f8d6718c5c7" providerId="LiveId" clId="{3BCA3D6E-6F6A-4661-B19D-42786682BF41}" dt="2024-11-02T03:31:25.992" v="263" actId="478"/>
          <ac:picMkLst>
            <pc:docMk/>
            <pc:sldMk cId="2782701976" sldId="262"/>
            <ac:picMk id="4" creationId="{C757400E-F823-647D-79A4-555695220872}"/>
          </ac:picMkLst>
        </pc:picChg>
      </pc:sldChg>
      <pc:sldChg chg="delSp add del mod">
        <pc:chgData name="DAVID MANTIK" userId="86252f8d6718c5c7" providerId="LiveId" clId="{3BCA3D6E-6F6A-4661-B19D-42786682BF41}" dt="2024-11-02T04:14:34.862" v="545" actId="2696"/>
        <pc:sldMkLst>
          <pc:docMk/>
          <pc:sldMk cId="1745836724" sldId="263"/>
        </pc:sldMkLst>
        <pc:picChg chg="del">
          <ac:chgData name="DAVID MANTIK" userId="86252f8d6718c5c7" providerId="LiveId" clId="{3BCA3D6E-6F6A-4661-B19D-42786682BF41}" dt="2024-11-02T04:08:39.866" v="461" actId="478"/>
          <ac:picMkLst>
            <pc:docMk/>
            <pc:sldMk cId="1745836724" sldId="263"/>
            <ac:picMk id="5" creationId="{95866559-DC72-8012-6724-75163A03A523}"/>
          </ac:picMkLst>
        </pc:picChg>
      </pc:sldChg>
      <pc:sldChg chg="addSp modSp new mod setBg">
        <pc:chgData name="DAVID MANTIK" userId="86252f8d6718c5c7" providerId="LiveId" clId="{3BCA3D6E-6F6A-4661-B19D-42786682BF41}" dt="2024-11-02T20:53:32.122" v="2566" actId="1076"/>
        <pc:sldMkLst>
          <pc:docMk/>
          <pc:sldMk cId="3530663916" sldId="264"/>
        </pc:sldMkLst>
        <pc:spChg chg="add mod">
          <ac:chgData name="DAVID MANTIK" userId="86252f8d6718c5c7" providerId="LiveId" clId="{3BCA3D6E-6F6A-4661-B19D-42786682BF41}" dt="2024-11-02T20:53:32.122" v="2566" actId="1076"/>
          <ac:spMkLst>
            <pc:docMk/>
            <pc:sldMk cId="3530663916" sldId="264"/>
            <ac:spMk id="3" creationId="{F590E448-33D6-4119-0C7F-CC9831CA14A5}"/>
          </ac:spMkLst>
        </pc:spChg>
      </pc:sldChg>
      <pc:sldChg chg="addSp modSp new mod ord setBg">
        <pc:chgData name="DAVID MANTIK" userId="86252f8d6718c5c7" providerId="LiveId" clId="{3BCA3D6E-6F6A-4661-B19D-42786682BF41}" dt="2024-11-03T03:42:43.048" v="3857" actId="113"/>
        <pc:sldMkLst>
          <pc:docMk/>
          <pc:sldMk cId="2318796873" sldId="265"/>
        </pc:sldMkLst>
        <pc:spChg chg="add mod">
          <ac:chgData name="DAVID MANTIK" userId="86252f8d6718c5c7" providerId="LiveId" clId="{3BCA3D6E-6F6A-4661-B19D-42786682BF41}" dt="2024-11-03T03:42:43.048" v="3857" actId="113"/>
          <ac:spMkLst>
            <pc:docMk/>
            <pc:sldMk cId="2318796873" sldId="265"/>
            <ac:spMk id="3" creationId="{BF8C2A14-93DE-2CF3-0577-6C8948A03368}"/>
          </ac:spMkLst>
        </pc:spChg>
      </pc:sldChg>
      <pc:sldChg chg="addSp modSp new mod ord setBg">
        <pc:chgData name="DAVID MANTIK" userId="86252f8d6718c5c7" providerId="LiveId" clId="{3BCA3D6E-6F6A-4661-B19D-42786682BF41}" dt="2024-11-03T03:30:16.595" v="3719"/>
        <pc:sldMkLst>
          <pc:docMk/>
          <pc:sldMk cId="590387598" sldId="266"/>
        </pc:sldMkLst>
        <pc:spChg chg="add mod">
          <ac:chgData name="DAVID MANTIK" userId="86252f8d6718c5c7" providerId="LiveId" clId="{3BCA3D6E-6F6A-4661-B19D-42786682BF41}" dt="2024-11-02T22:33:25.039" v="2879" actId="207"/>
          <ac:spMkLst>
            <pc:docMk/>
            <pc:sldMk cId="590387598" sldId="266"/>
            <ac:spMk id="3" creationId="{B365538E-20E7-498A-195A-06B950FEFE53}"/>
          </ac:spMkLst>
        </pc:spChg>
      </pc:sldChg>
      <pc:sldChg chg="addSp modSp new mod ord setBg">
        <pc:chgData name="DAVID MANTIK" userId="86252f8d6718c5c7" providerId="LiveId" clId="{3BCA3D6E-6F6A-4661-B19D-42786682BF41}" dt="2024-11-03T03:33:55.420" v="3794"/>
        <pc:sldMkLst>
          <pc:docMk/>
          <pc:sldMk cId="3814974476" sldId="267"/>
        </pc:sldMkLst>
        <pc:spChg chg="add mod">
          <ac:chgData name="DAVID MANTIK" userId="86252f8d6718c5c7" providerId="LiveId" clId="{3BCA3D6E-6F6A-4661-B19D-42786682BF41}" dt="2024-11-02T22:33:05.590" v="2878" actId="207"/>
          <ac:spMkLst>
            <pc:docMk/>
            <pc:sldMk cId="3814974476" sldId="267"/>
            <ac:spMk id="3" creationId="{157C8347-E3A6-F7FA-C0BD-1C7BC0E45C7A}"/>
          </ac:spMkLst>
        </pc:spChg>
      </pc:sldChg>
      <pc:sldChg chg="addSp modSp new mod ord setBg">
        <pc:chgData name="DAVID MANTIK" userId="86252f8d6718c5c7" providerId="LiveId" clId="{3BCA3D6E-6F6A-4661-B19D-42786682BF41}" dt="2024-11-03T03:39:55.688" v="3851"/>
        <pc:sldMkLst>
          <pc:docMk/>
          <pc:sldMk cId="552133050" sldId="268"/>
        </pc:sldMkLst>
        <pc:spChg chg="add mod">
          <ac:chgData name="DAVID MANTIK" userId="86252f8d6718c5c7" providerId="LiveId" clId="{3BCA3D6E-6F6A-4661-B19D-42786682BF41}" dt="2024-11-02T22:40:04.575" v="2959" actId="20577"/>
          <ac:spMkLst>
            <pc:docMk/>
            <pc:sldMk cId="552133050" sldId="268"/>
            <ac:spMk id="3" creationId="{EF254A9D-40FD-26C3-B48F-0303645F27E8}"/>
          </ac:spMkLst>
        </pc:spChg>
      </pc:sldChg>
      <pc:sldChg chg="addSp delSp modSp new del mod ord setBg">
        <pc:chgData name="DAVID MANTIK" userId="86252f8d6718c5c7" providerId="LiveId" clId="{3BCA3D6E-6F6A-4661-B19D-42786682BF41}" dt="2024-11-02T22:25:03.872" v="2830" actId="2696"/>
        <pc:sldMkLst>
          <pc:docMk/>
          <pc:sldMk cId="2226529463" sldId="269"/>
        </pc:sldMkLst>
        <pc:spChg chg="add del">
          <ac:chgData name="DAVID MANTIK" userId="86252f8d6718c5c7" providerId="LiveId" clId="{3BCA3D6E-6F6A-4661-B19D-42786682BF41}" dt="2024-11-02T04:24:43.864" v="728" actId="22"/>
          <ac:spMkLst>
            <pc:docMk/>
            <pc:sldMk cId="2226529463" sldId="269"/>
            <ac:spMk id="3" creationId="{CFCE7CA6-1AB0-EB20-EA71-D734B3703C0D}"/>
          </ac:spMkLst>
        </pc:spChg>
        <pc:picChg chg="add mod">
          <ac:chgData name="DAVID MANTIK" userId="86252f8d6718c5c7" providerId="LiveId" clId="{3BCA3D6E-6F6A-4661-B19D-42786682BF41}" dt="2024-11-02T22:20:32.501" v="2728" actId="14100"/>
          <ac:picMkLst>
            <pc:docMk/>
            <pc:sldMk cId="2226529463" sldId="269"/>
            <ac:picMk id="4" creationId="{C72526E5-1141-25D7-C5BC-7CF97ABD0D4B}"/>
          </ac:picMkLst>
        </pc:picChg>
        <pc:picChg chg="add del mod">
          <ac:chgData name="DAVID MANTIK" userId="86252f8d6718c5c7" providerId="LiveId" clId="{3BCA3D6E-6F6A-4661-B19D-42786682BF41}" dt="2024-11-02T18:17:57.539" v="847" actId="478"/>
          <ac:picMkLst>
            <pc:docMk/>
            <pc:sldMk cId="2226529463" sldId="269"/>
            <ac:picMk id="5" creationId="{F20F3D88-A893-D8DB-54E3-93EDD6E3C822}"/>
          </ac:picMkLst>
        </pc:picChg>
      </pc:sldChg>
      <pc:sldChg chg="addSp delSp modSp new mod ord delAnim modAnim">
        <pc:chgData name="DAVID MANTIK" userId="86252f8d6718c5c7" providerId="LiveId" clId="{3BCA3D6E-6F6A-4661-B19D-42786682BF41}" dt="2024-11-02T22:30:04.017" v="2873"/>
        <pc:sldMkLst>
          <pc:docMk/>
          <pc:sldMk cId="2182462099" sldId="270"/>
        </pc:sldMkLst>
        <pc:spChg chg="add mod">
          <ac:chgData name="DAVID MANTIK" userId="86252f8d6718c5c7" providerId="LiveId" clId="{3BCA3D6E-6F6A-4661-B19D-42786682BF41}" dt="2024-11-02T04:37:23.546" v="757" actId="20577"/>
          <ac:spMkLst>
            <pc:docMk/>
            <pc:sldMk cId="2182462099" sldId="270"/>
            <ac:spMk id="6" creationId="{CC3110A9-75D2-0357-8624-B7F786CD9870}"/>
          </ac:spMkLst>
        </pc:spChg>
        <pc:picChg chg="add del mod">
          <ac:chgData name="DAVID MANTIK" userId="86252f8d6718c5c7" providerId="LiveId" clId="{3BCA3D6E-6F6A-4661-B19D-42786682BF41}" dt="2024-11-02T04:32:42.017" v="748" actId="478"/>
          <ac:picMkLst>
            <pc:docMk/>
            <pc:sldMk cId="2182462099" sldId="270"/>
            <ac:picMk id="2" creationId="{BB659984-B615-B4C5-84F1-71158173683E}"/>
          </ac:picMkLst>
        </pc:picChg>
        <pc:picChg chg="add del mod">
          <ac:chgData name="DAVID MANTIK" userId="86252f8d6718c5c7" providerId="LiveId" clId="{3BCA3D6E-6F6A-4661-B19D-42786682BF41}" dt="2024-11-02T04:33:30.886" v="750" actId="478"/>
          <ac:picMkLst>
            <pc:docMk/>
            <pc:sldMk cId="2182462099" sldId="270"/>
            <ac:picMk id="3" creationId="{1B245264-4EC5-3086-86B9-096B58DFA0E9}"/>
          </ac:picMkLst>
        </pc:picChg>
        <pc:picChg chg="add del mod">
          <ac:chgData name="DAVID MANTIK" userId="86252f8d6718c5c7" providerId="LiveId" clId="{3BCA3D6E-6F6A-4661-B19D-42786682BF41}" dt="2024-11-02T04:34:46.874" v="752" actId="478"/>
          <ac:picMkLst>
            <pc:docMk/>
            <pc:sldMk cId="2182462099" sldId="270"/>
            <ac:picMk id="4" creationId="{841EB4B5-99ED-BE00-37AB-2CE0CEE7B865}"/>
          </ac:picMkLst>
        </pc:picChg>
      </pc:sldChg>
      <pc:sldChg chg="add del">
        <pc:chgData name="DAVID MANTIK" userId="86252f8d6718c5c7" providerId="LiveId" clId="{3BCA3D6E-6F6A-4661-B19D-42786682BF41}" dt="2024-11-02T20:24:22.730" v="1955" actId="2696"/>
        <pc:sldMkLst>
          <pc:docMk/>
          <pc:sldMk cId="3511481465" sldId="271"/>
        </pc:sldMkLst>
      </pc:sldChg>
      <pc:sldChg chg="add del">
        <pc:chgData name="DAVID MANTIK" userId="86252f8d6718c5c7" providerId="LiveId" clId="{3BCA3D6E-6F6A-4661-B19D-42786682BF41}" dt="2024-11-02T20:24:18.814" v="1954" actId="2696"/>
        <pc:sldMkLst>
          <pc:docMk/>
          <pc:sldMk cId="2028673004" sldId="272"/>
        </pc:sldMkLst>
      </pc:sldChg>
      <pc:sldChg chg="addSp modSp new mod ord setBg">
        <pc:chgData name="DAVID MANTIK" userId="86252f8d6718c5c7" providerId="LiveId" clId="{3BCA3D6E-6F6A-4661-B19D-42786682BF41}" dt="2024-11-03T03:38:36.283" v="3845" actId="1076"/>
        <pc:sldMkLst>
          <pc:docMk/>
          <pc:sldMk cId="4216955953" sldId="273"/>
        </pc:sldMkLst>
        <pc:picChg chg="add mod">
          <ac:chgData name="DAVID MANTIK" userId="86252f8d6718c5c7" providerId="LiveId" clId="{3BCA3D6E-6F6A-4661-B19D-42786682BF41}" dt="2024-11-03T03:38:36.283" v="3845" actId="1076"/>
          <ac:picMkLst>
            <pc:docMk/>
            <pc:sldMk cId="4216955953" sldId="273"/>
            <ac:picMk id="2" creationId="{64046AA1-EF09-A412-102F-A62CB5CCB1E5}"/>
          </ac:picMkLst>
        </pc:picChg>
      </pc:sldChg>
      <pc:sldChg chg="addSp modSp add del mod setBg">
        <pc:chgData name="DAVID MANTIK" userId="86252f8d6718c5c7" providerId="LiveId" clId="{3BCA3D6E-6F6A-4661-B19D-42786682BF41}" dt="2024-11-02T20:45:02.527" v="2421" actId="2696"/>
        <pc:sldMkLst>
          <pc:docMk/>
          <pc:sldMk cId="1579687164" sldId="274"/>
        </pc:sldMkLst>
        <pc:spChg chg="mod">
          <ac:chgData name="DAVID MANTIK" userId="86252f8d6718c5c7" providerId="LiveId" clId="{3BCA3D6E-6F6A-4661-B19D-42786682BF41}" dt="2024-11-02T18:43:03.893" v="856" actId="6549"/>
          <ac:spMkLst>
            <pc:docMk/>
            <pc:sldMk cId="1579687164" sldId="274"/>
            <ac:spMk id="6" creationId="{E28E7644-5718-35EB-5DB6-70EF286C0F5D}"/>
          </ac:spMkLst>
        </pc:spChg>
        <pc:picChg chg="add mod">
          <ac:chgData name="DAVID MANTIK" userId="86252f8d6718c5c7" providerId="LiveId" clId="{3BCA3D6E-6F6A-4661-B19D-42786682BF41}" dt="2024-11-02T20:28:32.704" v="2032" actId="14100"/>
          <ac:picMkLst>
            <pc:docMk/>
            <pc:sldMk cId="1579687164" sldId="274"/>
            <ac:picMk id="2" creationId="{52B25D9C-81FC-AF0A-B975-A2325FA3616F}"/>
          </ac:picMkLst>
        </pc:picChg>
      </pc:sldChg>
      <pc:sldChg chg="addSp delSp modSp add del mod setBg">
        <pc:chgData name="DAVID MANTIK" userId="86252f8d6718c5c7" providerId="LiveId" clId="{3BCA3D6E-6F6A-4661-B19D-42786682BF41}" dt="2024-11-02T20:44:53.935" v="2420" actId="2696"/>
        <pc:sldMkLst>
          <pc:docMk/>
          <pc:sldMk cId="3980484237" sldId="275"/>
        </pc:sldMkLst>
        <pc:picChg chg="del">
          <ac:chgData name="DAVID MANTIK" userId="86252f8d6718c5c7" providerId="LiveId" clId="{3BCA3D6E-6F6A-4661-B19D-42786682BF41}" dt="2024-11-02T18:43:45.972" v="862" actId="478"/>
          <ac:picMkLst>
            <pc:docMk/>
            <pc:sldMk cId="3980484237" sldId="275"/>
            <ac:picMk id="2" creationId="{9DD7AF76-8047-2751-0C24-A4042CB49765}"/>
          </ac:picMkLst>
        </pc:picChg>
        <pc:picChg chg="add mod">
          <ac:chgData name="DAVID MANTIK" userId="86252f8d6718c5c7" providerId="LiveId" clId="{3BCA3D6E-6F6A-4661-B19D-42786682BF41}" dt="2024-11-02T18:43:56.983" v="865" actId="1076"/>
          <ac:picMkLst>
            <pc:docMk/>
            <pc:sldMk cId="3980484237" sldId="275"/>
            <ac:picMk id="3" creationId="{53503D8A-4A16-CC97-5E53-8BDD5BB89892}"/>
          </ac:picMkLst>
        </pc:picChg>
      </pc:sldChg>
      <pc:sldChg chg="addSp modSp new mod ord setBg">
        <pc:chgData name="DAVID MANTIK" userId="86252f8d6718c5c7" providerId="LiveId" clId="{3BCA3D6E-6F6A-4661-B19D-42786682BF41}" dt="2024-11-02T22:42:45.051" v="2972"/>
        <pc:sldMkLst>
          <pc:docMk/>
          <pc:sldMk cId="1877214315" sldId="276"/>
        </pc:sldMkLst>
        <pc:picChg chg="add mod">
          <ac:chgData name="DAVID MANTIK" userId="86252f8d6718c5c7" providerId="LiveId" clId="{3BCA3D6E-6F6A-4661-B19D-42786682BF41}" dt="2024-11-02T18:53:45.862" v="938" actId="14100"/>
          <ac:picMkLst>
            <pc:docMk/>
            <pc:sldMk cId="1877214315" sldId="276"/>
            <ac:picMk id="2" creationId="{4100AE21-B2EE-495B-BCBB-556A950BAC5A}"/>
          </ac:picMkLst>
        </pc:picChg>
        <pc:picChg chg="add mod">
          <ac:chgData name="DAVID MANTIK" userId="86252f8d6718c5c7" providerId="LiveId" clId="{3BCA3D6E-6F6A-4661-B19D-42786682BF41}" dt="2024-11-02T18:53:41.122" v="937" actId="14100"/>
          <ac:picMkLst>
            <pc:docMk/>
            <pc:sldMk cId="1877214315" sldId="276"/>
            <ac:picMk id="3" creationId="{81C19FC0-81FF-3B64-3D73-7B60C279EF37}"/>
          </ac:picMkLst>
        </pc:picChg>
      </pc:sldChg>
      <pc:sldChg chg="add del">
        <pc:chgData name="DAVID MANTIK" userId="86252f8d6718c5c7" providerId="LiveId" clId="{3BCA3D6E-6F6A-4661-B19D-42786682BF41}" dt="2024-11-02T18:52:31.952" v="926" actId="2696"/>
        <pc:sldMkLst>
          <pc:docMk/>
          <pc:sldMk cId="3434378697" sldId="276"/>
        </pc:sldMkLst>
      </pc:sldChg>
      <pc:sldChg chg="addSp delSp modSp new mod ord setBg">
        <pc:chgData name="DAVID MANTIK" userId="86252f8d6718c5c7" providerId="LiveId" clId="{3BCA3D6E-6F6A-4661-B19D-42786682BF41}" dt="2024-11-03T03:42:21.432" v="3856" actId="1076"/>
        <pc:sldMkLst>
          <pc:docMk/>
          <pc:sldMk cId="2359476502" sldId="277"/>
        </pc:sldMkLst>
        <pc:spChg chg="add mod">
          <ac:chgData name="DAVID MANTIK" userId="86252f8d6718c5c7" providerId="LiveId" clId="{3BCA3D6E-6F6A-4661-B19D-42786682BF41}" dt="2024-11-03T03:42:15.934" v="3855" actId="20577"/>
          <ac:spMkLst>
            <pc:docMk/>
            <pc:sldMk cId="2359476502" sldId="277"/>
            <ac:spMk id="3" creationId="{98F84941-1687-C390-25F2-7DAB3642E9B2}"/>
          </ac:spMkLst>
        </pc:spChg>
        <pc:spChg chg="add del">
          <ac:chgData name="DAVID MANTIK" userId="86252f8d6718c5c7" providerId="LiveId" clId="{3BCA3D6E-6F6A-4661-B19D-42786682BF41}" dt="2024-11-02T19:21:59.513" v="1067" actId="22"/>
          <ac:spMkLst>
            <pc:docMk/>
            <pc:sldMk cId="2359476502" sldId="277"/>
            <ac:spMk id="5" creationId="{AE71D226-3DAB-9AF7-4E9D-27AA95CF73E5}"/>
          </ac:spMkLst>
        </pc:spChg>
        <pc:spChg chg="add mod">
          <ac:chgData name="DAVID MANTIK" userId="86252f8d6718c5c7" providerId="LiveId" clId="{3BCA3D6E-6F6A-4661-B19D-42786682BF41}" dt="2024-11-02T19:22:52.451" v="1074" actId="1076"/>
          <ac:spMkLst>
            <pc:docMk/>
            <pc:sldMk cId="2359476502" sldId="277"/>
            <ac:spMk id="6" creationId="{ED055A12-8A00-A7BB-068A-8887D3EFA1C9}"/>
          </ac:spMkLst>
        </pc:spChg>
        <pc:picChg chg="add mod">
          <ac:chgData name="DAVID MANTIK" userId="86252f8d6718c5c7" providerId="LiveId" clId="{3BCA3D6E-6F6A-4661-B19D-42786682BF41}" dt="2024-11-03T03:42:21.432" v="3856" actId="1076"/>
          <ac:picMkLst>
            <pc:docMk/>
            <pc:sldMk cId="2359476502" sldId="277"/>
            <ac:picMk id="1026" creationId="{0027FCEA-EA31-F75F-FB72-E17B39D58DD9}"/>
          </ac:picMkLst>
        </pc:picChg>
      </pc:sldChg>
      <pc:sldChg chg="addSp modSp new del mod setBg">
        <pc:chgData name="DAVID MANTIK" userId="86252f8d6718c5c7" providerId="LiveId" clId="{3BCA3D6E-6F6A-4661-B19D-42786682BF41}" dt="2024-11-02T20:44:09.799" v="2417" actId="2696"/>
        <pc:sldMkLst>
          <pc:docMk/>
          <pc:sldMk cId="2090315030" sldId="278"/>
        </pc:sldMkLst>
        <pc:spChg chg="add mod">
          <ac:chgData name="DAVID MANTIK" userId="86252f8d6718c5c7" providerId="LiveId" clId="{3BCA3D6E-6F6A-4661-B19D-42786682BF41}" dt="2024-11-02T19:37:48.381" v="1113" actId="1076"/>
          <ac:spMkLst>
            <pc:docMk/>
            <pc:sldMk cId="2090315030" sldId="278"/>
            <ac:spMk id="3" creationId="{B6DD0A5A-2060-0472-4182-449257B5C2C2}"/>
          </ac:spMkLst>
        </pc:spChg>
        <pc:spChg chg="add mod">
          <ac:chgData name="DAVID MANTIK" userId="86252f8d6718c5c7" providerId="LiveId" clId="{3BCA3D6E-6F6A-4661-B19D-42786682BF41}" dt="2024-11-02T19:39:29.070" v="1366" actId="14100"/>
          <ac:spMkLst>
            <pc:docMk/>
            <pc:sldMk cId="2090315030" sldId="278"/>
            <ac:spMk id="5" creationId="{C5227A57-CD56-C6AC-F551-FC75960F5470}"/>
          </ac:spMkLst>
        </pc:spChg>
        <pc:spChg chg="add mod">
          <ac:chgData name="DAVID MANTIK" userId="86252f8d6718c5c7" providerId="LiveId" clId="{3BCA3D6E-6F6A-4661-B19D-42786682BF41}" dt="2024-11-02T19:40:01.258" v="1368" actId="207"/>
          <ac:spMkLst>
            <pc:docMk/>
            <pc:sldMk cId="2090315030" sldId="278"/>
            <ac:spMk id="6" creationId="{F96C83F4-0CDC-1728-6FE8-93B04C5D0551}"/>
          </ac:spMkLst>
        </pc:spChg>
      </pc:sldChg>
      <pc:sldChg chg="modSp new del mod">
        <pc:chgData name="DAVID MANTIK" userId="86252f8d6718c5c7" providerId="LiveId" clId="{3BCA3D6E-6F6A-4661-B19D-42786682BF41}" dt="2024-11-02T20:43:51.912" v="2416" actId="2696"/>
        <pc:sldMkLst>
          <pc:docMk/>
          <pc:sldMk cId="2424273528" sldId="279"/>
        </pc:sldMkLst>
        <pc:spChg chg="mod">
          <ac:chgData name="DAVID MANTIK" userId="86252f8d6718c5c7" providerId="LiveId" clId="{3BCA3D6E-6F6A-4661-B19D-42786682BF41}" dt="2024-11-02T19:54:57.162" v="1564" actId="1076"/>
          <ac:spMkLst>
            <pc:docMk/>
            <pc:sldMk cId="2424273528" sldId="279"/>
            <ac:spMk id="2" creationId="{A14B991E-E554-0D5D-0EA2-63E6874C7333}"/>
          </ac:spMkLst>
        </pc:spChg>
        <pc:spChg chg="mod">
          <ac:chgData name="DAVID MANTIK" userId="86252f8d6718c5c7" providerId="LiveId" clId="{3BCA3D6E-6F6A-4661-B19D-42786682BF41}" dt="2024-11-02T19:59:17.140" v="1651" actId="20577"/>
          <ac:spMkLst>
            <pc:docMk/>
            <pc:sldMk cId="2424273528" sldId="279"/>
            <ac:spMk id="3" creationId="{C0512647-A880-BF7F-A08C-F0084B214243}"/>
          </ac:spMkLst>
        </pc:spChg>
      </pc:sldChg>
      <pc:sldChg chg="new del">
        <pc:chgData name="DAVID MANTIK" userId="86252f8d6718c5c7" providerId="LiveId" clId="{3BCA3D6E-6F6A-4661-B19D-42786682BF41}" dt="2024-11-02T20:00:47.982" v="1653" actId="2696"/>
        <pc:sldMkLst>
          <pc:docMk/>
          <pc:sldMk cId="3247328069" sldId="280"/>
        </pc:sldMkLst>
      </pc:sldChg>
      <pc:sldChg chg="new del">
        <pc:chgData name="DAVID MANTIK" userId="86252f8d6718c5c7" providerId="LiveId" clId="{3BCA3D6E-6F6A-4661-B19D-42786682BF41}" dt="2024-11-02T20:03:49.188" v="1697" actId="2696"/>
        <pc:sldMkLst>
          <pc:docMk/>
          <pc:sldMk cId="3380303252" sldId="280"/>
        </pc:sldMkLst>
      </pc:sldChg>
      <pc:sldChg chg="addSp modSp new del mod">
        <pc:chgData name="DAVID MANTIK" userId="86252f8d6718c5c7" providerId="LiveId" clId="{3BCA3D6E-6F6A-4661-B19D-42786682BF41}" dt="2024-11-02T20:04:07.905" v="1701" actId="2696"/>
        <pc:sldMkLst>
          <pc:docMk/>
          <pc:sldMk cId="3639483822" sldId="281"/>
        </pc:sldMkLst>
        <pc:spChg chg="add mod">
          <ac:chgData name="DAVID MANTIK" userId="86252f8d6718c5c7" providerId="LiveId" clId="{3BCA3D6E-6F6A-4661-B19D-42786682BF41}" dt="2024-11-02T20:01:37.627" v="1660" actId="1076"/>
          <ac:spMkLst>
            <pc:docMk/>
            <pc:sldMk cId="3639483822" sldId="281"/>
            <ac:spMk id="3" creationId="{A892BFF5-F7A6-12AF-5DB4-CA2C6B6B37C3}"/>
          </ac:spMkLst>
        </pc:spChg>
      </pc:sldChg>
      <pc:sldChg chg="new del">
        <pc:chgData name="DAVID MANTIK" userId="86252f8d6718c5c7" providerId="LiveId" clId="{3BCA3D6E-6F6A-4661-B19D-42786682BF41}" dt="2024-11-02T20:03:56.457" v="1699" actId="2696"/>
        <pc:sldMkLst>
          <pc:docMk/>
          <pc:sldMk cId="1545303392" sldId="282"/>
        </pc:sldMkLst>
      </pc:sldChg>
      <pc:sldChg chg="new del">
        <pc:chgData name="DAVID MANTIK" userId="86252f8d6718c5c7" providerId="LiveId" clId="{3BCA3D6E-6F6A-4661-B19D-42786682BF41}" dt="2024-11-02T20:04:00.750" v="1700" actId="2696"/>
        <pc:sldMkLst>
          <pc:docMk/>
          <pc:sldMk cId="2325545297" sldId="283"/>
        </pc:sldMkLst>
      </pc:sldChg>
      <pc:sldChg chg="new del">
        <pc:chgData name="DAVID MANTIK" userId="86252f8d6718c5c7" providerId="LiveId" clId="{3BCA3D6E-6F6A-4661-B19D-42786682BF41}" dt="2024-11-02T20:03:53.239" v="1698" actId="2696"/>
        <pc:sldMkLst>
          <pc:docMk/>
          <pc:sldMk cId="1576989906" sldId="284"/>
        </pc:sldMkLst>
      </pc:sldChg>
      <pc:sldChg chg="modSp new mod setBg">
        <pc:chgData name="DAVID MANTIK" userId="86252f8d6718c5c7" providerId="LiveId" clId="{3BCA3D6E-6F6A-4661-B19D-42786682BF41}" dt="2024-11-03T03:36:09.844" v="3806" actId="1076"/>
        <pc:sldMkLst>
          <pc:docMk/>
          <pc:sldMk cId="1914532549" sldId="285"/>
        </pc:sldMkLst>
        <pc:spChg chg="mod">
          <ac:chgData name="DAVID MANTIK" userId="86252f8d6718c5c7" providerId="LiveId" clId="{3BCA3D6E-6F6A-4661-B19D-42786682BF41}" dt="2024-11-03T03:36:09.844" v="3806" actId="1076"/>
          <ac:spMkLst>
            <pc:docMk/>
            <pc:sldMk cId="1914532549" sldId="285"/>
            <ac:spMk id="2" creationId="{60C6C9CB-3845-FCED-42F1-A1D5548437BB}"/>
          </ac:spMkLst>
        </pc:spChg>
        <pc:spChg chg="mod">
          <ac:chgData name="DAVID MANTIK" userId="86252f8d6718c5c7" providerId="LiveId" clId="{3BCA3D6E-6F6A-4661-B19D-42786682BF41}" dt="2024-11-02T20:32:59.635" v="2138" actId="207"/>
          <ac:spMkLst>
            <pc:docMk/>
            <pc:sldMk cId="1914532549" sldId="285"/>
            <ac:spMk id="3" creationId="{244295D9-B9BE-CEB3-EEEA-1C5975A729E9}"/>
          </ac:spMkLst>
        </pc:spChg>
      </pc:sldChg>
      <pc:sldChg chg="modSp new mod ord setBg">
        <pc:chgData name="DAVID MANTIK" userId="86252f8d6718c5c7" providerId="LiveId" clId="{3BCA3D6E-6F6A-4661-B19D-42786682BF41}" dt="2024-11-03T03:46:18.646" v="3866" actId="1076"/>
        <pc:sldMkLst>
          <pc:docMk/>
          <pc:sldMk cId="3799253656" sldId="286"/>
        </pc:sldMkLst>
        <pc:spChg chg="mod">
          <ac:chgData name="DAVID MANTIK" userId="86252f8d6718c5c7" providerId="LiveId" clId="{3BCA3D6E-6F6A-4661-B19D-42786682BF41}" dt="2024-11-03T03:46:18.646" v="3866" actId="1076"/>
          <ac:spMkLst>
            <pc:docMk/>
            <pc:sldMk cId="3799253656" sldId="286"/>
            <ac:spMk id="2" creationId="{D6379D81-D31E-4414-1DDB-E2CC15CDC17B}"/>
          </ac:spMkLst>
        </pc:spChg>
        <pc:spChg chg="mod">
          <ac:chgData name="DAVID MANTIK" userId="86252f8d6718c5c7" providerId="LiveId" clId="{3BCA3D6E-6F6A-4661-B19D-42786682BF41}" dt="2024-11-03T03:35:44.306" v="3798" actId="20577"/>
          <ac:spMkLst>
            <pc:docMk/>
            <pc:sldMk cId="3799253656" sldId="286"/>
            <ac:spMk id="3" creationId="{8021525A-ED23-9F91-3827-91EF6084F3A8}"/>
          </ac:spMkLst>
        </pc:spChg>
      </pc:sldChg>
      <pc:sldChg chg="new del">
        <pc:chgData name="DAVID MANTIK" userId="86252f8d6718c5c7" providerId="LiveId" clId="{3BCA3D6E-6F6A-4661-B19D-42786682BF41}" dt="2024-11-02T20:08:36.645" v="1713" actId="680"/>
        <pc:sldMkLst>
          <pc:docMk/>
          <pc:sldMk cId="1205245538" sldId="287"/>
        </pc:sldMkLst>
      </pc:sldChg>
      <pc:sldChg chg="addSp modSp new mod setBg">
        <pc:chgData name="DAVID MANTIK" userId="86252f8d6718c5c7" providerId="LiveId" clId="{3BCA3D6E-6F6A-4661-B19D-42786682BF41}" dt="2024-11-02T21:57:52.029" v="2577" actId="1076"/>
        <pc:sldMkLst>
          <pc:docMk/>
          <pc:sldMk cId="2382142807" sldId="287"/>
        </pc:sldMkLst>
        <pc:spChg chg="mod">
          <ac:chgData name="DAVID MANTIK" userId="86252f8d6718c5c7" providerId="LiveId" clId="{3BCA3D6E-6F6A-4661-B19D-42786682BF41}" dt="2024-11-02T21:57:52.029" v="2577" actId="1076"/>
          <ac:spMkLst>
            <pc:docMk/>
            <pc:sldMk cId="2382142807" sldId="287"/>
            <ac:spMk id="2" creationId="{738EE253-1534-CEF5-E8B0-CD15F4A87C73}"/>
          </ac:spMkLst>
        </pc:spChg>
        <pc:spChg chg="mod">
          <ac:chgData name="DAVID MANTIK" userId="86252f8d6718c5c7" providerId="LiveId" clId="{3BCA3D6E-6F6A-4661-B19D-42786682BF41}" dt="2024-11-02T20:10:50.325" v="1739" actId="14100"/>
          <ac:spMkLst>
            <pc:docMk/>
            <pc:sldMk cId="2382142807" sldId="287"/>
            <ac:spMk id="3" creationId="{ADCB8385-7DA7-A16D-DC5D-4F1DF65F0439}"/>
          </ac:spMkLst>
        </pc:spChg>
        <pc:picChg chg="add mod">
          <ac:chgData name="DAVID MANTIK" userId="86252f8d6718c5c7" providerId="LiveId" clId="{3BCA3D6E-6F6A-4661-B19D-42786682BF41}" dt="2024-11-02T20:10:06.364" v="1733" actId="1076"/>
          <ac:picMkLst>
            <pc:docMk/>
            <pc:sldMk cId="2382142807" sldId="287"/>
            <ac:picMk id="5" creationId="{1B58D983-3308-E8A0-F646-58FC24FA5F2A}"/>
          </ac:picMkLst>
        </pc:picChg>
      </pc:sldChg>
      <pc:sldChg chg="addSp new del mod">
        <pc:chgData name="DAVID MANTIK" userId="86252f8d6718c5c7" providerId="LiveId" clId="{3BCA3D6E-6F6A-4661-B19D-42786682BF41}" dt="2024-11-02T20:09:13.776" v="1718" actId="2696"/>
        <pc:sldMkLst>
          <pc:docMk/>
          <pc:sldMk cId="376082798" sldId="288"/>
        </pc:sldMkLst>
        <pc:picChg chg="add">
          <ac:chgData name="DAVID MANTIK" userId="86252f8d6718c5c7" providerId="LiveId" clId="{3BCA3D6E-6F6A-4661-B19D-42786682BF41}" dt="2024-11-02T20:09:06.634" v="1717" actId="22"/>
          <ac:picMkLst>
            <pc:docMk/>
            <pc:sldMk cId="376082798" sldId="288"/>
            <ac:picMk id="5" creationId="{4FBC8BDF-58F1-F746-985F-FA36CE2A07B7}"/>
          </ac:picMkLst>
        </pc:picChg>
      </pc:sldChg>
      <pc:sldChg chg="addSp delSp modSp new mod setBg">
        <pc:chgData name="DAVID MANTIK" userId="86252f8d6718c5c7" providerId="LiveId" clId="{3BCA3D6E-6F6A-4661-B19D-42786682BF41}" dt="2024-11-03T03:59:21.609" v="3871" actId="1076"/>
        <pc:sldMkLst>
          <pc:docMk/>
          <pc:sldMk cId="4091610122" sldId="288"/>
        </pc:sldMkLst>
        <pc:spChg chg="mod">
          <ac:chgData name="DAVID MANTIK" userId="86252f8d6718c5c7" providerId="LiveId" clId="{3BCA3D6E-6F6A-4661-B19D-42786682BF41}" dt="2024-11-02T20:14:27.396" v="1755" actId="20577"/>
          <ac:spMkLst>
            <pc:docMk/>
            <pc:sldMk cId="4091610122" sldId="288"/>
            <ac:spMk id="2" creationId="{73A6D6E8-E76A-4A5D-480E-3B00CB3F4BCA}"/>
          </ac:spMkLst>
        </pc:spChg>
        <pc:spChg chg="del">
          <ac:chgData name="DAVID MANTIK" userId="86252f8d6718c5c7" providerId="LiveId" clId="{3BCA3D6E-6F6A-4661-B19D-42786682BF41}" dt="2024-11-02T20:13:02.672" v="1743" actId="22"/>
          <ac:spMkLst>
            <pc:docMk/>
            <pc:sldMk cId="4091610122" sldId="288"/>
            <ac:spMk id="3" creationId="{68D4786E-01FA-BF63-7D84-E79B412970B8}"/>
          </ac:spMkLst>
        </pc:spChg>
        <pc:spChg chg="add mod">
          <ac:chgData name="DAVID MANTIK" userId="86252f8d6718c5c7" providerId="LiveId" clId="{3BCA3D6E-6F6A-4661-B19D-42786682BF41}" dt="2024-11-03T03:59:11.518" v="3870" actId="1076"/>
          <ac:spMkLst>
            <pc:docMk/>
            <pc:sldMk cId="4091610122" sldId="288"/>
            <ac:spMk id="4" creationId="{57313C97-E2B6-11E0-8CC4-4169D7FD3E0F}"/>
          </ac:spMkLst>
        </pc:spChg>
        <pc:picChg chg="add mod ord">
          <ac:chgData name="DAVID MANTIK" userId="86252f8d6718c5c7" providerId="LiveId" clId="{3BCA3D6E-6F6A-4661-B19D-42786682BF41}" dt="2024-11-03T03:59:06.508" v="3869" actId="1076"/>
          <ac:picMkLst>
            <pc:docMk/>
            <pc:sldMk cId="4091610122" sldId="288"/>
            <ac:picMk id="5" creationId="{B3E636CA-E3A1-E5E3-5BB3-AB23C50D1EB7}"/>
          </ac:picMkLst>
        </pc:picChg>
        <pc:picChg chg="add del">
          <ac:chgData name="DAVID MANTIK" userId="86252f8d6718c5c7" providerId="LiveId" clId="{3BCA3D6E-6F6A-4661-B19D-42786682BF41}" dt="2024-11-02T20:15:44.421" v="1764" actId="478"/>
          <ac:picMkLst>
            <pc:docMk/>
            <pc:sldMk cId="4091610122" sldId="288"/>
            <ac:picMk id="2050" creationId="{A7D2D8C6-C1F3-DB0F-2114-48551EB526E8}"/>
          </ac:picMkLst>
        </pc:picChg>
        <pc:picChg chg="add del">
          <ac:chgData name="DAVID MANTIK" userId="86252f8d6718c5c7" providerId="LiveId" clId="{3BCA3D6E-6F6A-4661-B19D-42786682BF41}" dt="2024-11-02T20:15:41.932" v="1763" actId="478"/>
          <ac:picMkLst>
            <pc:docMk/>
            <pc:sldMk cId="4091610122" sldId="288"/>
            <ac:picMk id="2052" creationId="{CE211E27-E25F-30E0-60B6-D66FA888F04D}"/>
          </ac:picMkLst>
        </pc:picChg>
        <pc:picChg chg="add mod">
          <ac:chgData name="DAVID MANTIK" userId="86252f8d6718c5c7" providerId="LiveId" clId="{3BCA3D6E-6F6A-4661-B19D-42786682BF41}" dt="2024-11-03T03:59:21.609" v="3871" actId="1076"/>
          <ac:picMkLst>
            <pc:docMk/>
            <pc:sldMk cId="4091610122" sldId="288"/>
            <ac:picMk id="2054" creationId="{2BDF8F33-3BF3-D260-16EA-5E6D5E2C725E}"/>
          </ac:picMkLst>
        </pc:picChg>
      </pc:sldChg>
      <pc:sldChg chg="addSp modSp new del mod setBg">
        <pc:chgData name="DAVID MANTIK" userId="86252f8d6718c5c7" providerId="LiveId" clId="{3BCA3D6E-6F6A-4661-B19D-42786682BF41}" dt="2024-11-02T22:28:01.183" v="2838" actId="2696"/>
        <pc:sldMkLst>
          <pc:docMk/>
          <pc:sldMk cId="1276629858" sldId="289"/>
        </pc:sldMkLst>
        <pc:spChg chg="mod">
          <ac:chgData name="DAVID MANTIK" userId="86252f8d6718c5c7" providerId="LiveId" clId="{3BCA3D6E-6F6A-4661-B19D-42786682BF41}" dt="2024-11-02T21:58:06.250" v="2578" actId="1076"/>
          <ac:spMkLst>
            <pc:docMk/>
            <pc:sldMk cId="1276629858" sldId="289"/>
            <ac:spMk id="2" creationId="{D7C3EB5B-B856-E176-DB12-10A6F47BF8DA}"/>
          </ac:spMkLst>
        </pc:spChg>
        <pc:spChg chg="mod">
          <ac:chgData name="DAVID MANTIK" userId="86252f8d6718c5c7" providerId="LiveId" clId="{3BCA3D6E-6F6A-4661-B19D-42786682BF41}" dt="2024-11-02T20:30:53.373" v="2101" actId="14100"/>
          <ac:spMkLst>
            <pc:docMk/>
            <pc:sldMk cId="1276629858" sldId="289"/>
            <ac:spMk id="3" creationId="{3196B31B-9E33-174C-08A4-C6A2AFF8039E}"/>
          </ac:spMkLst>
        </pc:spChg>
        <pc:picChg chg="add mod">
          <ac:chgData name="DAVID MANTIK" userId="86252f8d6718c5c7" providerId="LiveId" clId="{3BCA3D6E-6F6A-4661-B19D-42786682BF41}" dt="2024-11-02T20:30:47.472" v="2099" actId="14100"/>
          <ac:picMkLst>
            <pc:docMk/>
            <pc:sldMk cId="1276629858" sldId="289"/>
            <ac:picMk id="4" creationId="{3FD5672E-F926-ADFA-6399-BBD9929F1AA5}"/>
          </ac:picMkLst>
        </pc:picChg>
      </pc:sldChg>
      <pc:sldChg chg="modSp add mod ord setBg">
        <pc:chgData name="DAVID MANTIK" userId="86252f8d6718c5c7" providerId="LiveId" clId="{3BCA3D6E-6F6A-4661-B19D-42786682BF41}" dt="2024-11-03T03:33:11.048" v="3788" actId="20577"/>
        <pc:sldMkLst>
          <pc:docMk/>
          <pc:sldMk cId="498855542" sldId="290"/>
        </pc:sldMkLst>
        <pc:spChg chg="mod">
          <ac:chgData name="DAVID MANTIK" userId="86252f8d6718c5c7" providerId="LiveId" clId="{3BCA3D6E-6F6A-4661-B19D-42786682BF41}" dt="2024-11-03T03:32:54.704" v="3766" actId="1076"/>
          <ac:spMkLst>
            <pc:docMk/>
            <pc:sldMk cId="498855542" sldId="290"/>
            <ac:spMk id="2" creationId="{2945EFFB-F40A-632E-8946-FFB7B1B193EB}"/>
          </ac:spMkLst>
        </pc:spChg>
        <pc:spChg chg="mod">
          <ac:chgData name="DAVID MANTIK" userId="86252f8d6718c5c7" providerId="LiveId" clId="{3BCA3D6E-6F6A-4661-B19D-42786682BF41}" dt="2024-11-03T03:33:11.048" v="3788" actId="20577"/>
          <ac:spMkLst>
            <pc:docMk/>
            <pc:sldMk cId="498855542" sldId="290"/>
            <ac:spMk id="3" creationId="{565981B7-0A3D-9B5D-0185-E7006E545728}"/>
          </ac:spMkLst>
        </pc:spChg>
      </pc:sldChg>
      <pc:sldChg chg="new del">
        <pc:chgData name="DAVID MANTIK" userId="86252f8d6718c5c7" providerId="LiveId" clId="{3BCA3D6E-6F6A-4661-B19D-42786682BF41}" dt="2024-11-02T20:31:39.011" v="2104" actId="2696"/>
        <pc:sldMkLst>
          <pc:docMk/>
          <pc:sldMk cId="4051530673" sldId="290"/>
        </pc:sldMkLst>
      </pc:sldChg>
      <pc:sldChg chg="modSp new mod setBg">
        <pc:chgData name="DAVID MANTIK" userId="86252f8d6718c5c7" providerId="LiveId" clId="{3BCA3D6E-6F6A-4661-B19D-42786682BF41}" dt="2024-11-03T03:36:43.954" v="3819" actId="14100"/>
        <pc:sldMkLst>
          <pc:docMk/>
          <pc:sldMk cId="2442411937" sldId="291"/>
        </pc:sldMkLst>
        <pc:spChg chg="mod">
          <ac:chgData name="DAVID MANTIK" userId="86252f8d6718c5c7" providerId="LiveId" clId="{3BCA3D6E-6F6A-4661-B19D-42786682BF41}" dt="2024-11-03T03:36:43.954" v="3819" actId="14100"/>
          <ac:spMkLst>
            <pc:docMk/>
            <pc:sldMk cId="2442411937" sldId="291"/>
            <ac:spMk id="2" creationId="{F8C97285-3F56-7E3E-9C91-323450DE6692}"/>
          </ac:spMkLst>
        </pc:spChg>
        <pc:spChg chg="mod">
          <ac:chgData name="DAVID MANTIK" userId="86252f8d6718c5c7" providerId="LiveId" clId="{3BCA3D6E-6F6A-4661-B19D-42786682BF41}" dt="2024-11-02T22:19:38.933" v="2725" actId="207"/>
          <ac:spMkLst>
            <pc:docMk/>
            <pc:sldMk cId="2442411937" sldId="291"/>
            <ac:spMk id="3" creationId="{6490DB7C-D928-1AB0-61F2-5B6FF72D4884}"/>
          </ac:spMkLst>
        </pc:spChg>
      </pc:sldChg>
      <pc:sldChg chg="modSp new mod ord setBg">
        <pc:chgData name="DAVID MANTIK" userId="86252f8d6718c5c7" providerId="LiveId" clId="{3BCA3D6E-6F6A-4661-B19D-42786682BF41}" dt="2024-11-03T03:43:06.493" v="3862" actId="1076"/>
        <pc:sldMkLst>
          <pc:docMk/>
          <pc:sldMk cId="1988941745" sldId="292"/>
        </pc:sldMkLst>
        <pc:spChg chg="mod">
          <ac:chgData name="DAVID MANTIK" userId="86252f8d6718c5c7" providerId="LiveId" clId="{3BCA3D6E-6F6A-4661-B19D-42786682BF41}" dt="2024-11-03T03:43:06.493" v="3862" actId="1076"/>
          <ac:spMkLst>
            <pc:docMk/>
            <pc:sldMk cId="1988941745" sldId="292"/>
            <ac:spMk id="2" creationId="{EBB58369-668D-4BA3-9C54-3B71E38B4AA3}"/>
          </ac:spMkLst>
        </pc:spChg>
        <pc:spChg chg="mod">
          <ac:chgData name="DAVID MANTIK" userId="86252f8d6718c5c7" providerId="LiveId" clId="{3BCA3D6E-6F6A-4661-B19D-42786682BF41}" dt="2024-11-03T03:32:13.370" v="3759" actId="14100"/>
          <ac:spMkLst>
            <pc:docMk/>
            <pc:sldMk cId="1988941745" sldId="292"/>
            <ac:spMk id="3" creationId="{82CF0A18-6A98-7592-2E8C-3285D003C2E4}"/>
          </ac:spMkLst>
        </pc:spChg>
      </pc:sldChg>
      <pc:sldChg chg="addSp delSp modSp add mod">
        <pc:chgData name="DAVID MANTIK" userId="86252f8d6718c5c7" providerId="LiveId" clId="{3BCA3D6E-6F6A-4661-B19D-42786682BF41}" dt="2024-11-02T22:31:40.755" v="2874" actId="207"/>
        <pc:sldMkLst>
          <pc:docMk/>
          <pc:sldMk cId="384880444" sldId="293"/>
        </pc:sldMkLst>
        <pc:spChg chg="mod">
          <ac:chgData name="DAVID MANTIK" userId="86252f8d6718c5c7" providerId="LiveId" clId="{3BCA3D6E-6F6A-4661-B19D-42786682BF41}" dt="2024-11-02T22:31:40.755" v="2874" actId="207"/>
          <ac:spMkLst>
            <pc:docMk/>
            <pc:sldMk cId="384880444" sldId="293"/>
            <ac:spMk id="2" creationId="{69074525-0BE1-91DD-043D-EF7C959277CB}"/>
          </ac:spMkLst>
        </pc:spChg>
        <pc:picChg chg="del">
          <ac:chgData name="DAVID MANTIK" userId="86252f8d6718c5c7" providerId="LiveId" clId="{3BCA3D6E-6F6A-4661-B19D-42786682BF41}" dt="2024-11-02T22:01:20.283" v="2586" actId="478"/>
          <ac:picMkLst>
            <pc:docMk/>
            <pc:sldMk cId="384880444" sldId="293"/>
            <ac:picMk id="4" creationId="{76F6B80F-3CBF-576D-6564-FE57BB4A7FF3}"/>
          </ac:picMkLst>
        </pc:picChg>
        <pc:picChg chg="add mod">
          <ac:chgData name="DAVID MANTIK" userId="86252f8d6718c5c7" providerId="LiveId" clId="{3BCA3D6E-6F6A-4661-B19D-42786682BF41}" dt="2024-11-02T22:01:49.011" v="2590" actId="14100"/>
          <ac:picMkLst>
            <pc:docMk/>
            <pc:sldMk cId="384880444" sldId="293"/>
            <ac:picMk id="6" creationId="{F9FB75FF-1DBB-7EAD-7547-A8D4A482E7B9}"/>
          </ac:picMkLst>
        </pc:picChg>
      </pc:sldChg>
      <pc:sldChg chg="new del">
        <pc:chgData name="DAVID MANTIK" userId="86252f8d6718c5c7" providerId="LiveId" clId="{3BCA3D6E-6F6A-4661-B19D-42786682BF41}" dt="2024-11-02T22:01:04.832" v="2584" actId="2696"/>
        <pc:sldMkLst>
          <pc:docMk/>
          <pc:sldMk cId="696558974" sldId="293"/>
        </pc:sldMkLst>
      </pc:sldChg>
      <pc:sldChg chg="addSp modSp add del mod">
        <pc:chgData name="DAVID MANTIK" userId="86252f8d6718c5c7" providerId="LiveId" clId="{3BCA3D6E-6F6A-4661-B19D-42786682BF41}" dt="2024-11-02T22:10:32.060" v="2605" actId="2696"/>
        <pc:sldMkLst>
          <pc:docMk/>
          <pc:sldMk cId="253524020" sldId="294"/>
        </pc:sldMkLst>
        <pc:spChg chg="mod">
          <ac:chgData name="DAVID MANTIK" userId="86252f8d6718c5c7" providerId="LiveId" clId="{3BCA3D6E-6F6A-4661-B19D-42786682BF41}" dt="2024-11-02T22:09:16.674" v="2597" actId="27636"/>
          <ac:spMkLst>
            <pc:docMk/>
            <pc:sldMk cId="253524020" sldId="294"/>
            <ac:spMk id="2" creationId="{B00AB717-6F2E-F6F1-E924-1A85FE13A9C0}"/>
          </ac:spMkLst>
        </pc:spChg>
        <pc:spChg chg="mod">
          <ac:chgData name="DAVID MANTIK" userId="86252f8d6718c5c7" providerId="LiveId" clId="{3BCA3D6E-6F6A-4661-B19D-42786682BF41}" dt="2024-11-02T22:09:48.686" v="2600" actId="14100"/>
          <ac:spMkLst>
            <pc:docMk/>
            <pc:sldMk cId="253524020" sldId="294"/>
            <ac:spMk id="3" creationId="{70D3B784-F19A-3EE0-F498-63545788D56C}"/>
          </ac:spMkLst>
        </pc:spChg>
        <pc:picChg chg="add mod">
          <ac:chgData name="DAVID MANTIK" userId="86252f8d6718c5c7" providerId="LiveId" clId="{3BCA3D6E-6F6A-4661-B19D-42786682BF41}" dt="2024-11-02T22:09:34.382" v="2599" actId="1076"/>
          <ac:picMkLst>
            <pc:docMk/>
            <pc:sldMk cId="253524020" sldId="294"/>
            <ac:picMk id="4" creationId="{3F12EBDC-A1A6-DB36-DE3B-1FF1EC9464D1}"/>
          </ac:picMkLst>
        </pc:picChg>
      </pc:sldChg>
      <pc:sldChg chg="new del">
        <pc:chgData name="DAVID MANTIK" userId="86252f8d6718c5c7" providerId="LiveId" clId="{3BCA3D6E-6F6A-4661-B19D-42786682BF41}" dt="2024-11-02T22:00:50.038" v="2581" actId="2696"/>
        <pc:sldMkLst>
          <pc:docMk/>
          <pc:sldMk cId="2913415948" sldId="294"/>
        </pc:sldMkLst>
      </pc:sldChg>
      <pc:sldChg chg="add del">
        <pc:chgData name="DAVID MANTIK" userId="86252f8d6718c5c7" providerId="LiveId" clId="{3BCA3D6E-6F6A-4661-B19D-42786682BF41}" dt="2024-11-02T22:01:00.300" v="2583" actId="2696"/>
        <pc:sldMkLst>
          <pc:docMk/>
          <pc:sldMk cId="3475388196" sldId="294"/>
        </pc:sldMkLst>
      </pc:sldChg>
      <pc:sldChg chg="addSp modSp new del mod setBg">
        <pc:chgData name="DAVID MANTIK" userId="86252f8d6718c5c7" providerId="LiveId" clId="{3BCA3D6E-6F6A-4661-B19D-42786682BF41}" dt="2024-11-02T22:18:42.085" v="2723" actId="2696"/>
        <pc:sldMkLst>
          <pc:docMk/>
          <pc:sldMk cId="852818042" sldId="295"/>
        </pc:sldMkLst>
        <pc:picChg chg="add mod">
          <ac:chgData name="DAVID MANTIK" userId="86252f8d6718c5c7" providerId="LiveId" clId="{3BCA3D6E-6F6A-4661-B19D-42786682BF41}" dt="2024-11-02T22:12:52.218" v="2627" actId="14100"/>
          <ac:picMkLst>
            <pc:docMk/>
            <pc:sldMk cId="852818042" sldId="295"/>
            <ac:picMk id="2" creationId="{6FA4DACA-584E-74D2-F9ED-2ECA3070E836}"/>
          </ac:picMkLst>
        </pc:picChg>
      </pc:sldChg>
      <pc:sldChg chg="new del">
        <pc:chgData name="DAVID MANTIK" userId="86252f8d6718c5c7" providerId="LiveId" clId="{3BCA3D6E-6F6A-4661-B19D-42786682BF41}" dt="2024-11-02T22:13:11.472" v="2628" actId="2696"/>
        <pc:sldMkLst>
          <pc:docMk/>
          <pc:sldMk cId="3535354356" sldId="296"/>
        </pc:sldMkLst>
      </pc:sldChg>
      <pc:sldChg chg="modSp new mod ord">
        <pc:chgData name="DAVID MANTIK" userId="86252f8d6718c5c7" providerId="LiveId" clId="{3BCA3D6E-6F6A-4661-B19D-42786682BF41}" dt="2024-11-02T22:29:46.862" v="2871"/>
        <pc:sldMkLst>
          <pc:docMk/>
          <pc:sldMk cId="3684741097" sldId="297"/>
        </pc:sldMkLst>
        <pc:spChg chg="mod">
          <ac:chgData name="DAVID MANTIK" userId="86252f8d6718c5c7" providerId="LiveId" clId="{3BCA3D6E-6F6A-4661-B19D-42786682BF41}" dt="2024-11-02T22:11:39.411" v="2618" actId="20577"/>
          <ac:spMkLst>
            <pc:docMk/>
            <pc:sldMk cId="3684741097" sldId="297"/>
            <ac:spMk id="2" creationId="{FA39BB8C-E0EE-593B-744B-9527C18116C0}"/>
          </ac:spMkLst>
        </pc:spChg>
        <pc:spChg chg="mod">
          <ac:chgData name="DAVID MANTIK" userId="86252f8d6718c5c7" providerId="LiveId" clId="{3BCA3D6E-6F6A-4661-B19D-42786682BF41}" dt="2024-11-02T22:11:44.008" v="2625" actId="20577"/>
          <ac:spMkLst>
            <pc:docMk/>
            <pc:sldMk cId="3684741097" sldId="297"/>
            <ac:spMk id="3" creationId="{A334BE0E-7FEA-44B1-790C-844231612415}"/>
          </ac:spMkLst>
        </pc:spChg>
      </pc:sldChg>
      <pc:sldChg chg="new del">
        <pc:chgData name="DAVID MANTIK" userId="86252f8d6718c5c7" providerId="LiveId" clId="{3BCA3D6E-6F6A-4661-B19D-42786682BF41}" dt="2024-11-02T22:13:40.552" v="2632" actId="2696"/>
        <pc:sldMkLst>
          <pc:docMk/>
          <pc:sldMk cId="3355464211" sldId="298"/>
        </pc:sldMkLst>
      </pc:sldChg>
      <pc:sldChg chg="add del">
        <pc:chgData name="DAVID MANTIK" userId="86252f8d6718c5c7" providerId="LiveId" clId="{3BCA3D6E-6F6A-4661-B19D-42786682BF41}" dt="2024-11-02T22:13:42.982" v="2633" actId="2696"/>
        <pc:sldMkLst>
          <pc:docMk/>
          <pc:sldMk cId="1084287802" sldId="299"/>
        </pc:sldMkLst>
      </pc:sldChg>
      <pc:sldChg chg="addSp modSp add mod setBg">
        <pc:chgData name="DAVID MANTIK" userId="86252f8d6718c5c7" providerId="LiveId" clId="{3BCA3D6E-6F6A-4661-B19D-42786682BF41}" dt="2024-11-02T22:18:18.779" v="2721" actId="1076"/>
        <pc:sldMkLst>
          <pc:docMk/>
          <pc:sldMk cId="2061748308" sldId="300"/>
        </pc:sldMkLst>
        <pc:spChg chg="mod">
          <ac:chgData name="DAVID MANTIK" userId="86252f8d6718c5c7" providerId="LiveId" clId="{3BCA3D6E-6F6A-4661-B19D-42786682BF41}" dt="2024-11-02T22:18:14.317" v="2720" actId="1076"/>
          <ac:spMkLst>
            <pc:docMk/>
            <pc:sldMk cId="2061748308" sldId="300"/>
            <ac:spMk id="2" creationId="{005B798A-F110-6827-38C3-DE0D92E300BD}"/>
          </ac:spMkLst>
        </pc:spChg>
        <pc:spChg chg="mod">
          <ac:chgData name="DAVID MANTIK" userId="86252f8d6718c5c7" providerId="LiveId" clId="{3BCA3D6E-6F6A-4661-B19D-42786682BF41}" dt="2024-11-02T22:15:58.746" v="2698" actId="1076"/>
          <ac:spMkLst>
            <pc:docMk/>
            <pc:sldMk cId="2061748308" sldId="300"/>
            <ac:spMk id="3" creationId="{421F4DE4-9D8B-F5AC-5CDB-F66E78243CCD}"/>
          </ac:spMkLst>
        </pc:spChg>
        <pc:picChg chg="add mod">
          <ac:chgData name="DAVID MANTIK" userId="86252f8d6718c5c7" providerId="LiveId" clId="{3BCA3D6E-6F6A-4661-B19D-42786682BF41}" dt="2024-11-02T22:18:18.779" v="2721" actId="1076"/>
          <ac:picMkLst>
            <pc:docMk/>
            <pc:sldMk cId="2061748308" sldId="300"/>
            <ac:picMk id="4" creationId="{8160EDEF-C9F7-DA57-43D3-9997392C87EB}"/>
          </ac:picMkLst>
        </pc:picChg>
      </pc:sldChg>
      <pc:sldChg chg="add del">
        <pc:chgData name="DAVID MANTIK" userId="86252f8d6718c5c7" providerId="LiveId" clId="{3BCA3D6E-6F6A-4661-B19D-42786682BF41}" dt="2024-11-02T22:29:34.484" v="2865" actId="2696"/>
        <pc:sldMkLst>
          <pc:docMk/>
          <pc:sldMk cId="1839094591" sldId="301"/>
        </pc:sldMkLst>
      </pc:sldChg>
      <pc:sldChg chg="new del">
        <pc:chgData name="DAVID MANTIK" userId="86252f8d6718c5c7" providerId="LiveId" clId="{3BCA3D6E-6F6A-4661-B19D-42786682BF41}" dt="2024-11-02T22:18:31.041" v="2722" actId="2696"/>
        <pc:sldMkLst>
          <pc:docMk/>
          <pc:sldMk cId="4095992552" sldId="301"/>
        </pc:sldMkLst>
      </pc:sldChg>
      <pc:sldChg chg="new del">
        <pc:chgData name="DAVID MANTIK" userId="86252f8d6718c5c7" providerId="LiveId" clId="{3BCA3D6E-6F6A-4661-B19D-42786682BF41}" dt="2024-11-02T22:21:14.616" v="2732" actId="2696"/>
        <pc:sldMkLst>
          <pc:docMk/>
          <pc:sldMk cId="2392623754" sldId="302"/>
        </pc:sldMkLst>
      </pc:sldChg>
      <pc:sldChg chg="addSp modSp new mod setBg">
        <pc:chgData name="DAVID MANTIK" userId="86252f8d6718c5c7" providerId="LiveId" clId="{3BCA3D6E-6F6A-4661-B19D-42786682BF41}" dt="2024-11-02T22:29:16.537" v="2864" actId="1076"/>
        <pc:sldMkLst>
          <pc:docMk/>
          <pc:sldMk cId="1067053996" sldId="303"/>
        </pc:sldMkLst>
        <pc:spChg chg="mod">
          <ac:chgData name="DAVID MANTIK" userId="86252f8d6718c5c7" providerId="LiveId" clId="{3BCA3D6E-6F6A-4661-B19D-42786682BF41}" dt="2024-11-02T22:23:08.883" v="2817" actId="1076"/>
          <ac:spMkLst>
            <pc:docMk/>
            <pc:sldMk cId="1067053996" sldId="303"/>
            <ac:spMk id="2" creationId="{BE8C3E45-4B67-B35F-A96A-230F0413811D}"/>
          </ac:spMkLst>
        </pc:spChg>
        <pc:spChg chg="mod">
          <ac:chgData name="DAVID MANTIK" userId="86252f8d6718c5c7" providerId="LiveId" clId="{3BCA3D6E-6F6A-4661-B19D-42786682BF41}" dt="2024-11-02T22:29:16.537" v="2864" actId="1076"/>
          <ac:spMkLst>
            <pc:docMk/>
            <pc:sldMk cId="1067053996" sldId="303"/>
            <ac:spMk id="3" creationId="{4D0677EE-E530-2654-5AAB-5684C76A6B1C}"/>
          </ac:spMkLst>
        </pc:spChg>
        <pc:picChg chg="add mod">
          <ac:chgData name="DAVID MANTIK" userId="86252f8d6718c5c7" providerId="LiveId" clId="{3BCA3D6E-6F6A-4661-B19D-42786682BF41}" dt="2024-11-02T22:24:42.645" v="2829" actId="1076"/>
          <ac:picMkLst>
            <pc:docMk/>
            <pc:sldMk cId="1067053996" sldId="303"/>
            <ac:picMk id="4" creationId="{D5256140-AE25-9955-6178-0B20F647B7B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1BA7A-20DE-4567-BAF7-1B3208B48C95}" type="datetimeFigureOut">
              <a:rPr lang="en-US" smtClean="0"/>
              <a:t>11/19/2024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FE0AA-F41E-4566-B34E-A74A169D76C4}" type="slidenum">
              <a:rPr lang="en-US" smtClean="0"/>
              <a:t>‹#›</a:t>
            </a:fld>
            <a:endParaRPr lang="en-US" dirty="0"/>
          </a:p>
        </p:txBody>
      </p:sp>
    </p:spTree>
    <p:extLst>
      <p:ext uri="{BB962C8B-B14F-4D97-AF65-F5344CB8AC3E}">
        <p14:creationId xmlns:p14="http://schemas.microsoft.com/office/powerpoint/2010/main" val="266921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FE0AA-F41E-4566-B34E-A74A169D76C4}" type="slidenum">
              <a:rPr lang="en-US" smtClean="0"/>
              <a:t>26</a:t>
            </a:fld>
            <a:endParaRPr lang="en-US" dirty="0"/>
          </a:p>
        </p:txBody>
      </p:sp>
    </p:spTree>
    <p:extLst>
      <p:ext uri="{BB962C8B-B14F-4D97-AF65-F5344CB8AC3E}">
        <p14:creationId xmlns:p14="http://schemas.microsoft.com/office/powerpoint/2010/main" val="347461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D0D73-D257-66CA-7193-F4C9E7352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DED4C4-3F60-0725-920A-82B11D2D0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0701C1-26FF-8D4C-0B5B-E85B324D621B}"/>
              </a:ext>
            </a:extLst>
          </p:cNvPr>
          <p:cNvSpPr>
            <a:spLocks noGrp="1"/>
          </p:cNvSpPr>
          <p:nvPr>
            <p:ph type="dt" sz="half" idx="10"/>
          </p:nvPr>
        </p:nvSpPr>
        <p:spPr/>
        <p:txBody>
          <a:bodyPr/>
          <a:lstStyle/>
          <a:p>
            <a:fld id="{ABE4A956-3FCE-4578-9223-99383311CACE}" type="datetimeFigureOut">
              <a:rPr lang="en-US" smtClean="0"/>
              <a:t>11/19/2024</a:t>
            </a:fld>
            <a:endParaRPr lang="en-US" dirty="0"/>
          </a:p>
        </p:txBody>
      </p:sp>
      <p:sp>
        <p:nvSpPr>
          <p:cNvPr id="5" name="Footer Placeholder 4">
            <a:extLst>
              <a:ext uri="{FF2B5EF4-FFF2-40B4-BE49-F238E27FC236}">
                <a16:creationId xmlns:a16="http://schemas.microsoft.com/office/drawing/2014/main" id="{8DE163E4-7935-3D91-8BFF-1F0BE0B920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21E373-7FE1-C9D6-97BD-2FAED35998C5}"/>
              </a:ext>
            </a:extLst>
          </p:cNvPr>
          <p:cNvSpPr>
            <a:spLocks noGrp="1"/>
          </p:cNvSpPr>
          <p:nvPr>
            <p:ph type="sldNum" sz="quarter" idx="12"/>
          </p:nvPr>
        </p:nvSpPr>
        <p:spPr/>
        <p:txBody>
          <a:bodyPr/>
          <a:lstStyle/>
          <a:p>
            <a:fld id="{77AE52AF-7264-44D9-99D6-F565920512C8}" type="slidenum">
              <a:rPr lang="en-US" smtClean="0"/>
              <a:t>‹#›</a:t>
            </a:fld>
            <a:endParaRPr lang="en-US" dirty="0"/>
          </a:p>
        </p:txBody>
      </p:sp>
    </p:spTree>
    <p:extLst>
      <p:ext uri="{BB962C8B-B14F-4D97-AF65-F5344CB8AC3E}">
        <p14:creationId xmlns:p14="http://schemas.microsoft.com/office/powerpoint/2010/main" val="54171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B777-12AF-9721-EA7E-E7724A46EB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02ED88-D676-0DAD-3BDE-11EC70F26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B9254-FA29-1D8C-BE2D-8C98FECFEB55}"/>
              </a:ext>
            </a:extLst>
          </p:cNvPr>
          <p:cNvSpPr>
            <a:spLocks noGrp="1"/>
          </p:cNvSpPr>
          <p:nvPr>
            <p:ph type="dt" sz="half" idx="10"/>
          </p:nvPr>
        </p:nvSpPr>
        <p:spPr/>
        <p:txBody>
          <a:bodyPr/>
          <a:lstStyle/>
          <a:p>
            <a:fld id="{ABE4A956-3FCE-4578-9223-99383311CACE}" type="datetimeFigureOut">
              <a:rPr lang="en-US" smtClean="0"/>
              <a:t>11/19/2024</a:t>
            </a:fld>
            <a:endParaRPr lang="en-US" dirty="0"/>
          </a:p>
        </p:txBody>
      </p:sp>
      <p:sp>
        <p:nvSpPr>
          <p:cNvPr id="5" name="Footer Placeholder 4">
            <a:extLst>
              <a:ext uri="{FF2B5EF4-FFF2-40B4-BE49-F238E27FC236}">
                <a16:creationId xmlns:a16="http://schemas.microsoft.com/office/drawing/2014/main" id="{68A69323-1092-2292-5487-7142B7D5AA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838733-1E1D-EB36-C588-AAF271DAB053}"/>
              </a:ext>
            </a:extLst>
          </p:cNvPr>
          <p:cNvSpPr>
            <a:spLocks noGrp="1"/>
          </p:cNvSpPr>
          <p:nvPr>
            <p:ph type="sldNum" sz="quarter" idx="12"/>
          </p:nvPr>
        </p:nvSpPr>
        <p:spPr/>
        <p:txBody>
          <a:bodyPr/>
          <a:lstStyle/>
          <a:p>
            <a:fld id="{77AE52AF-7264-44D9-99D6-F565920512C8}" type="slidenum">
              <a:rPr lang="en-US" smtClean="0"/>
              <a:t>‹#›</a:t>
            </a:fld>
            <a:endParaRPr lang="en-US" dirty="0"/>
          </a:p>
        </p:txBody>
      </p:sp>
    </p:spTree>
    <p:extLst>
      <p:ext uri="{BB962C8B-B14F-4D97-AF65-F5344CB8AC3E}">
        <p14:creationId xmlns:p14="http://schemas.microsoft.com/office/powerpoint/2010/main" val="341825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C235E3-11FC-2E3B-FD3A-7CFB155148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2B3A9E-B0B2-8BE9-AB2B-3BF7446954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0C508-644F-ED72-6BB8-06CE10EA829B}"/>
              </a:ext>
            </a:extLst>
          </p:cNvPr>
          <p:cNvSpPr>
            <a:spLocks noGrp="1"/>
          </p:cNvSpPr>
          <p:nvPr>
            <p:ph type="dt" sz="half" idx="10"/>
          </p:nvPr>
        </p:nvSpPr>
        <p:spPr/>
        <p:txBody>
          <a:bodyPr/>
          <a:lstStyle/>
          <a:p>
            <a:fld id="{ABE4A956-3FCE-4578-9223-99383311CACE}" type="datetimeFigureOut">
              <a:rPr lang="en-US" smtClean="0"/>
              <a:t>11/19/2024</a:t>
            </a:fld>
            <a:endParaRPr lang="en-US" dirty="0"/>
          </a:p>
        </p:txBody>
      </p:sp>
      <p:sp>
        <p:nvSpPr>
          <p:cNvPr id="5" name="Footer Placeholder 4">
            <a:extLst>
              <a:ext uri="{FF2B5EF4-FFF2-40B4-BE49-F238E27FC236}">
                <a16:creationId xmlns:a16="http://schemas.microsoft.com/office/drawing/2014/main" id="{3664FB05-FD69-5151-49C9-318612FF27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8CFCE2-5F61-0560-7269-65D237CF0D87}"/>
              </a:ext>
            </a:extLst>
          </p:cNvPr>
          <p:cNvSpPr>
            <a:spLocks noGrp="1"/>
          </p:cNvSpPr>
          <p:nvPr>
            <p:ph type="sldNum" sz="quarter" idx="12"/>
          </p:nvPr>
        </p:nvSpPr>
        <p:spPr/>
        <p:txBody>
          <a:bodyPr/>
          <a:lstStyle/>
          <a:p>
            <a:fld id="{77AE52AF-7264-44D9-99D6-F565920512C8}" type="slidenum">
              <a:rPr lang="en-US" smtClean="0"/>
              <a:t>‹#›</a:t>
            </a:fld>
            <a:endParaRPr lang="en-US" dirty="0"/>
          </a:p>
        </p:txBody>
      </p:sp>
    </p:spTree>
    <p:extLst>
      <p:ext uri="{BB962C8B-B14F-4D97-AF65-F5344CB8AC3E}">
        <p14:creationId xmlns:p14="http://schemas.microsoft.com/office/powerpoint/2010/main" val="78824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4DB0-876D-2862-75B4-DFD5178EE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20365D-7AFE-4A1E-433F-3208C92023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CB427-219D-7287-DE21-09AFAA072D60}"/>
              </a:ext>
            </a:extLst>
          </p:cNvPr>
          <p:cNvSpPr>
            <a:spLocks noGrp="1"/>
          </p:cNvSpPr>
          <p:nvPr>
            <p:ph type="dt" sz="half" idx="10"/>
          </p:nvPr>
        </p:nvSpPr>
        <p:spPr/>
        <p:txBody>
          <a:bodyPr/>
          <a:lstStyle/>
          <a:p>
            <a:fld id="{ABE4A956-3FCE-4578-9223-99383311CACE}" type="datetimeFigureOut">
              <a:rPr lang="en-US" smtClean="0"/>
              <a:t>11/19/2024</a:t>
            </a:fld>
            <a:endParaRPr lang="en-US" dirty="0"/>
          </a:p>
        </p:txBody>
      </p:sp>
      <p:sp>
        <p:nvSpPr>
          <p:cNvPr id="5" name="Footer Placeholder 4">
            <a:extLst>
              <a:ext uri="{FF2B5EF4-FFF2-40B4-BE49-F238E27FC236}">
                <a16:creationId xmlns:a16="http://schemas.microsoft.com/office/drawing/2014/main" id="{F136F369-7191-7345-E174-76C8E50515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8F92F6-B1A5-4754-A868-815A7E91E0F1}"/>
              </a:ext>
            </a:extLst>
          </p:cNvPr>
          <p:cNvSpPr>
            <a:spLocks noGrp="1"/>
          </p:cNvSpPr>
          <p:nvPr>
            <p:ph type="sldNum" sz="quarter" idx="12"/>
          </p:nvPr>
        </p:nvSpPr>
        <p:spPr/>
        <p:txBody>
          <a:bodyPr/>
          <a:lstStyle/>
          <a:p>
            <a:fld id="{77AE52AF-7264-44D9-99D6-F565920512C8}" type="slidenum">
              <a:rPr lang="en-US" smtClean="0"/>
              <a:t>‹#›</a:t>
            </a:fld>
            <a:endParaRPr lang="en-US" dirty="0"/>
          </a:p>
        </p:txBody>
      </p:sp>
    </p:spTree>
    <p:extLst>
      <p:ext uri="{BB962C8B-B14F-4D97-AF65-F5344CB8AC3E}">
        <p14:creationId xmlns:p14="http://schemas.microsoft.com/office/powerpoint/2010/main" val="286477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5ABC-993C-739F-673A-7F3B50CE05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BB52A8-B79B-9624-141A-94C01497EA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BA444B-8F7F-6FF3-93BE-2B02C49821F6}"/>
              </a:ext>
            </a:extLst>
          </p:cNvPr>
          <p:cNvSpPr>
            <a:spLocks noGrp="1"/>
          </p:cNvSpPr>
          <p:nvPr>
            <p:ph type="dt" sz="half" idx="10"/>
          </p:nvPr>
        </p:nvSpPr>
        <p:spPr/>
        <p:txBody>
          <a:bodyPr/>
          <a:lstStyle/>
          <a:p>
            <a:fld id="{ABE4A956-3FCE-4578-9223-99383311CACE}" type="datetimeFigureOut">
              <a:rPr lang="en-US" smtClean="0"/>
              <a:t>11/19/2024</a:t>
            </a:fld>
            <a:endParaRPr lang="en-US" dirty="0"/>
          </a:p>
        </p:txBody>
      </p:sp>
      <p:sp>
        <p:nvSpPr>
          <p:cNvPr id="5" name="Footer Placeholder 4">
            <a:extLst>
              <a:ext uri="{FF2B5EF4-FFF2-40B4-BE49-F238E27FC236}">
                <a16:creationId xmlns:a16="http://schemas.microsoft.com/office/drawing/2014/main" id="{DC1BE83C-08EA-3656-2887-BC27F9904A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C01C01-40F2-A32A-183D-8B022DA17DD9}"/>
              </a:ext>
            </a:extLst>
          </p:cNvPr>
          <p:cNvSpPr>
            <a:spLocks noGrp="1"/>
          </p:cNvSpPr>
          <p:nvPr>
            <p:ph type="sldNum" sz="quarter" idx="12"/>
          </p:nvPr>
        </p:nvSpPr>
        <p:spPr/>
        <p:txBody>
          <a:bodyPr/>
          <a:lstStyle/>
          <a:p>
            <a:fld id="{77AE52AF-7264-44D9-99D6-F565920512C8}" type="slidenum">
              <a:rPr lang="en-US" smtClean="0"/>
              <a:t>‹#›</a:t>
            </a:fld>
            <a:endParaRPr lang="en-US" dirty="0"/>
          </a:p>
        </p:txBody>
      </p:sp>
    </p:spTree>
    <p:extLst>
      <p:ext uri="{BB962C8B-B14F-4D97-AF65-F5344CB8AC3E}">
        <p14:creationId xmlns:p14="http://schemas.microsoft.com/office/powerpoint/2010/main" val="325392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F7F8-3DFB-E2EE-176A-F17AADC34B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DC214E-ADDA-D17A-7121-B4272FA377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19E52C-F167-7A13-A996-F361097D86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DABCBA-ED99-10F4-456B-BD52F846C9A6}"/>
              </a:ext>
            </a:extLst>
          </p:cNvPr>
          <p:cNvSpPr>
            <a:spLocks noGrp="1"/>
          </p:cNvSpPr>
          <p:nvPr>
            <p:ph type="dt" sz="half" idx="10"/>
          </p:nvPr>
        </p:nvSpPr>
        <p:spPr/>
        <p:txBody>
          <a:bodyPr/>
          <a:lstStyle/>
          <a:p>
            <a:fld id="{ABE4A956-3FCE-4578-9223-99383311CACE}" type="datetimeFigureOut">
              <a:rPr lang="en-US" smtClean="0"/>
              <a:t>11/19/2024</a:t>
            </a:fld>
            <a:endParaRPr lang="en-US" dirty="0"/>
          </a:p>
        </p:txBody>
      </p:sp>
      <p:sp>
        <p:nvSpPr>
          <p:cNvPr id="6" name="Footer Placeholder 5">
            <a:extLst>
              <a:ext uri="{FF2B5EF4-FFF2-40B4-BE49-F238E27FC236}">
                <a16:creationId xmlns:a16="http://schemas.microsoft.com/office/drawing/2014/main" id="{3E8E6FB8-4E43-2BE0-01EB-20317B4991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6C2FF8-9E79-1F3D-FD36-2B44052AB868}"/>
              </a:ext>
            </a:extLst>
          </p:cNvPr>
          <p:cNvSpPr>
            <a:spLocks noGrp="1"/>
          </p:cNvSpPr>
          <p:nvPr>
            <p:ph type="sldNum" sz="quarter" idx="12"/>
          </p:nvPr>
        </p:nvSpPr>
        <p:spPr/>
        <p:txBody>
          <a:bodyPr/>
          <a:lstStyle/>
          <a:p>
            <a:fld id="{77AE52AF-7264-44D9-99D6-F565920512C8}" type="slidenum">
              <a:rPr lang="en-US" smtClean="0"/>
              <a:t>‹#›</a:t>
            </a:fld>
            <a:endParaRPr lang="en-US" dirty="0"/>
          </a:p>
        </p:txBody>
      </p:sp>
    </p:spTree>
    <p:extLst>
      <p:ext uri="{BB962C8B-B14F-4D97-AF65-F5344CB8AC3E}">
        <p14:creationId xmlns:p14="http://schemas.microsoft.com/office/powerpoint/2010/main" val="30712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2F278-C2ED-21DB-8B1D-03C6D04856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4EA622-D01B-83D9-CF07-21D0E4DCF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B11167-0D73-5AF6-C63A-10A14463C7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A1137E-929F-D56D-01C6-5C4DF36AA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1A04D1-C6DA-DC45-01E7-1F0771B59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AADA91-B221-7E84-765C-BF49B768034D}"/>
              </a:ext>
            </a:extLst>
          </p:cNvPr>
          <p:cNvSpPr>
            <a:spLocks noGrp="1"/>
          </p:cNvSpPr>
          <p:nvPr>
            <p:ph type="dt" sz="half" idx="10"/>
          </p:nvPr>
        </p:nvSpPr>
        <p:spPr/>
        <p:txBody>
          <a:bodyPr/>
          <a:lstStyle/>
          <a:p>
            <a:fld id="{ABE4A956-3FCE-4578-9223-99383311CACE}" type="datetimeFigureOut">
              <a:rPr lang="en-US" smtClean="0"/>
              <a:t>11/19/2024</a:t>
            </a:fld>
            <a:endParaRPr lang="en-US" dirty="0"/>
          </a:p>
        </p:txBody>
      </p:sp>
      <p:sp>
        <p:nvSpPr>
          <p:cNvPr id="8" name="Footer Placeholder 7">
            <a:extLst>
              <a:ext uri="{FF2B5EF4-FFF2-40B4-BE49-F238E27FC236}">
                <a16:creationId xmlns:a16="http://schemas.microsoft.com/office/drawing/2014/main" id="{8963FB34-69BF-5C2C-B6BB-6019C0E3A2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9EC3C8-6F10-CF00-D6DA-E1B33E5ADF07}"/>
              </a:ext>
            </a:extLst>
          </p:cNvPr>
          <p:cNvSpPr>
            <a:spLocks noGrp="1"/>
          </p:cNvSpPr>
          <p:nvPr>
            <p:ph type="sldNum" sz="quarter" idx="12"/>
          </p:nvPr>
        </p:nvSpPr>
        <p:spPr/>
        <p:txBody>
          <a:bodyPr/>
          <a:lstStyle/>
          <a:p>
            <a:fld id="{77AE52AF-7264-44D9-99D6-F565920512C8}" type="slidenum">
              <a:rPr lang="en-US" smtClean="0"/>
              <a:t>‹#›</a:t>
            </a:fld>
            <a:endParaRPr lang="en-US" dirty="0"/>
          </a:p>
        </p:txBody>
      </p:sp>
    </p:spTree>
    <p:extLst>
      <p:ext uri="{BB962C8B-B14F-4D97-AF65-F5344CB8AC3E}">
        <p14:creationId xmlns:p14="http://schemas.microsoft.com/office/powerpoint/2010/main" val="116271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175A-3C65-36A7-E006-212E1D8699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6C6115-6EB1-6ABE-C74D-BDD32419F17B}"/>
              </a:ext>
            </a:extLst>
          </p:cNvPr>
          <p:cNvSpPr>
            <a:spLocks noGrp="1"/>
          </p:cNvSpPr>
          <p:nvPr>
            <p:ph type="dt" sz="half" idx="10"/>
          </p:nvPr>
        </p:nvSpPr>
        <p:spPr/>
        <p:txBody>
          <a:bodyPr/>
          <a:lstStyle/>
          <a:p>
            <a:fld id="{ABE4A956-3FCE-4578-9223-99383311CACE}" type="datetimeFigureOut">
              <a:rPr lang="en-US" smtClean="0"/>
              <a:t>11/19/2024</a:t>
            </a:fld>
            <a:endParaRPr lang="en-US" dirty="0"/>
          </a:p>
        </p:txBody>
      </p:sp>
      <p:sp>
        <p:nvSpPr>
          <p:cNvPr id="4" name="Footer Placeholder 3">
            <a:extLst>
              <a:ext uri="{FF2B5EF4-FFF2-40B4-BE49-F238E27FC236}">
                <a16:creationId xmlns:a16="http://schemas.microsoft.com/office/drawing/2014/main" id="{7C400D92-E401-7C58-2FE2-24CDBE3019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BFD934-D4E5-6FE2-D5AE-96A2736B770E}"/>
              </a:ext>
            </a:extLst>
          </p:cNvPr>
          <p:cNvSpPr>
            <a:spLocks noGrp="1"/>
          </p:cNvSpPr>
          <p:nvPr>
            <p:ph type="sldNum" sz="quarter" idx="12"/>
          </p:nvPr>
        </p:nvSpPr>
        <p:spPr/>
        <p:txBody>
          <a:bodyPr/>
          <a:lstStyle/>
          <a:p>
            <a:fld id="{77AE52AF-7264-44D9-99D6-F565920512C8}" type="slidenum">
              <a:rPr lang="en-US" smtClean="0"/>
              <a:t>‹#›</a:t>
            </a:fld>
            <a:endParaRPr lang="en-US" dirty="0"/>
          </a:p>
        </p:txBody>
      </p:sp>
    </p:spTree>
    <p:extLst>
      <p:ext uri="{BB962C8B-B14F-4D97-AF65-F5344CB8AC3E}">
        <p14:creationId xmlns:p14="http://schemas.microsoft.com/office/powerpoint/2010/main" val="264123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9CE42-EEBA-AD7B-B7A6-7F48A3454426}"/>
              </a:ext>
            </a:extLst>
          </p:cNvPr>
          <p:cNvSpPr>
            <a:spLocks noGrp="1"/>
          </p:cNvSpPr>
          <p:nvPr>
            <p:ph type="dt" sz="half" idx="10"/>
          </p:nvPr>
        </p:nvSpPr>
        <p:spPr/>
        <p:txBody>
          <a:bodyPr/>
          <a:lstStyle/>
          <a:p>
            <a:fld id="{ABE4A956-3FCE-4578-9223-99383311CACE}" type="datetimeFigureOut">
              <a:rPr lang="en-US" smtClean="0"/>
              <a:t>11/19/2024</a:t>
            </a:fld>
            <a:endParaRPr lang="en-US" dirty="0"/>
          </a:p>
        </p:txBody>
      </p:sp>
      <p:sp>
        <p:nvSpPr>
          <p:cNvPr id="3" name="Footer Placeholder 2">
            <a:extLst>
              <a:ext uri="{FF2B5EF4-FFF2-40B4-BE49-F238E27FC236}">
                <a16:creationId xmlns:a16="http://schemas.microsoft.com/office/drawing/2014/main" id="{6C2EC743-EFD2-C4AB-2548-AFD0D93426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2FBFC77-6700-259C-2475-549446B9F99B}"/>
              </a:ext>
            </a:extLst>
          </p:cNvPr>
          <p:cNvSpPr>
            <a:spLocks noGrp="1"/>
          </p:cNvSpPr>
          <p:nvPr>
            <p:ph type="sldNum" sz="quarter" idx="12"/>
          </p:nvPr>
        </p:nvSpPr>
        <p:spPr/>
        <p:txBody>
          <a:bodyPr/>
          <a:lstStyle/>
          <a:p>
            <a:fld id="{77AE52AF-7264-44D9-99D6-F565920512C8}" type="slidenum">
              <a:rPr lang="en-US" smtClean="0"/>
              <a:t>‹#›</a:t>
            </a:fld>
            <a:endParaRPr lang="en-US" dirty="0"/>
          </a:p>
        </p:txBody>
      </p:sp>
    </p:spTree>
    <p:extLst>
      <p:ext uri="{BB962C8B-B14F-4D97-AF65-F5344CB8AC3E}">
        <p14:creationId xmlns:p14="http://schemas.microsoft.com/office/powerpoint/2010/main" val="197603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8A26-120C-4C96-C443-664C2F533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2C730D-1D4B-9BD0-FB56-B12C175F5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5ADF1B-8FC1-A39F-B965-C2D53180F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7FF2E8-3C19-5853-3534-3CB953B3E016}"/>
              </a:ext>
            </a:extLst>
          </p:cNvPr>
          <p:cNvSpPr>
            <a:spLocks noGrp="1"/>
          </p:cNvSpPr>
          <p:nvPr>
            <p:ph type="dt" sz="half" idx="10"/>
          </p:nvPr>
        </p:nvSpPr>
        <p:spPr/>
        <p:txBody>
          <a:bodyPr/>
          <a:lstStyle/>
          <a:p>
            <a:fld id="{ABE4A956-3FCE-4578-9223-99383311CACE}" type="datetimeFigureOut">
              <a:rPr lang="en-US" smtClean="0"/>
              <a:t>11/19/2024</a:t>
            </a:fld>
            <a:endParaRPr lang="en-US" dirty="0"/>
          </a:p>
        </p:txBody>
      </p:sp>
      <p:sp>
        <p:nvSpPr>
          <p:cNvPr id="6" name="Footer Placeholder 5">
            <a:extLst>
              <a:ext uri="{FF2B5EF4-FFF2-40B4-BE49-F238E27FC236}">
                <a16:creationId xmlns:a16="http://schemas.microsoft.com/office/drawing/2014/main" id="{E948D500-9C7A-B8B7-4195-F6A2E40B5B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B16DFA-D8F0-05E3-F3FE-DE67FBC80423}"/>
              </a:ext>
            </a:extLst>
          </p:cNvPr>
          <p:cNvSpPr>
            <a:spLocks noGrp="1"/>
          </p:cNvSpPr>
          <p:nvPr>
            <p:ph type="sldNum" sz="quarter" idx="12"/>
          </p:nvPr>
        </p:nvSpPr>
        <p:spPr/>
        <p:txBody>
          <a:bodyPr/>
          <a:lstStyle/>
          <a:p>
            <a:fld id="{77AE52AF-7264-44D9-99D6-F565920512C8}" type="slidenum">
              <a:rPr lang="en-US" smtClean="0"/>
              <a:t>‹#›</a:t>
            </a:fld>
            <a:endParaRPr lang="en-US" dirty="0"/>
          </a:p>
        </p:txBody>
      </p:sp>
    </p:spTree>
    <p:extLst>
      <p:ext uri="{BB962C8B-B14F-4D97-AF65-F5344CB8AC3E}">
        <p14:creationId xmlns:p14="http://schemas.microsoft.com/office/powerpoint/2010/main" val="382916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1BF5-D972-2749-FD20-D462B4509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601BF6-E9FD-5F29-1B3D-F9D52B624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31A4ACA-4A3D-4066-A59A-A5B3C2CEF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508793-05D3-9F0A-C326-BF1837225F5C}"/>
              </a:ext>
            </a:extLst>
          </p:cNvPr>
          <p:cNvSpPr>
            <a:spLocks noGrp="1"/>
          </p:cNvSpPr>
          <p:nvPr>
            <p:ph type="dt" sz="half" idx="10"/>
          </p:nvPr>
        </p:nvSpPr>
        <p:spPr/>
        <p:txBody>
          <a:bodyPr/>
          <a:lstStyle/>
          <a:p>
            <a:fld id="{ABE4A956-3FCE-4578-9223-99383311CACE}" type="datetimeFigureOut">
              <a:rPr lang="en-US" smtClean="0"/>
              <a:t>11/19/2024</a:t>
            </a:fld>
            <a:endParaRPr lang="en-US" dirty="0"/>
          </a:p>
        </p:txBody>
      </p:sp>
      <p:sp>
        <p:nvSpPr>
          <p:cNvPr id="6" name="Footer Placeholder 5">
            <a:extLst>
              <a:ext uri="{FF2B5EF4-FFF2-40B4-BE49-F238E27FC236}">
                <a16:creationId xmlns:a16="http://schemas.microsoft.com/office/drawing/2014/main" id="{A8A2E629-23C2-0B55-B110-8173059EFF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377283-8DDD-A36E-A53C-944E6756EC01}"/>
              </a:ext>
            </a:extLst>
          </p:cNvPr>
          <p:cNvSpPr>
            <a:spLocks noGrp="1"/>
          </p:cNvSpPr>
          <p:nvPr>
            <p:ph type="sldNum" sz="quarter" idx="12"/>
          </p:nvPr>
        </p:nvSpPr>
        <p:spPr/>
        <p:txBody>
          <a:bodyPr/>
          <a:lstStyle/>
          <a:p>
            <a:fld id="{77AE52AF-7264-44D9-99D6-F565920512C8}" type="slidenum">
              <a:rPr lang="en-US" smtClean="0"/>
              <a:t>‹#›</a:t>
            </a:fld>
            <a:endParaRPr lang="en-US" dirty="0"/>
          </a:p>
        </p:txBody>
      </p:sp>
    </p:spTree>
    <p:extLst>
      <p:ext uri="{BB962C8B-B14F-4D97-AF65-F5344CB8AC3E}">
        <p14:creationId xmlns:p14="http://schemas.microsoft.com/office/powerpoint/2010/main" val="195709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F81CD4-C88C-9852-D295-1DAAEFD35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B2A47-281E-7741-9A12-9C543B975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C4B70-0036-2C51-9CCC-EA8F705B3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E4A956-3FCE-4578-9223-99383311CACE}" type="datetimeFigureOut">
              <a:rPr lang="en-US" smtClean="0"/>
              <a:t>11/19/2024</a:t>
            </a:fld>
            <a:endParaRPr lang="en-US" dirty="0"/>
          </a:p>
        </p:txBody>
      </p:sp>
      <p:sp>
        <p:nvSpPr>
          <p:cNvPr id="5" name="Footer Placeholder 4">
            <a:extLst>
              <a:ext uri="{FF2B5EF4-FFF2-40B4-BE49-F238E27FC236}">
                <a16:creationId xmlns:a16="http://schemas.microsoft.com/office/drawing/2014/main" id="{2B12D521-5187-4E44-68D3-EDC807A2E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68D6E8C-ECEA-A998-2412-9D8CFA6C10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AE52AF-7264-44D9-99D6-F565920512C8}" type="slidenum">
              <a:rPr lang="en-US" smtClean="0"/>
              <a:t>‹#›</a:t>
            </a:fld>
            <a:endParaRPr lang="en-US" dirty="0"/>
          </a:p>
        </p:txBody>
      </p:sp>
    </p:spTree>
    <p:extLst>
      <p:ext uri="{BB962C8B-B14F-4D97-AF65-F5344CB8AC3E}">
        <p14:creationId xmlns:p14="http://schemas.microsoft.com/office/powerpoint/2010/main" val="3509638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results?search_query=jfk+suit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llorcarestaurant.com/"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msn.com/en-us/travel/tripideas/6-things-not-to-miss-on-spain-s-magical-island-of-mallorca/ar-AA1tktNy?ocid=msedgntp&amp;pc=DCTS&amp;cvid=ce503aa501bf40a69c5bd3a80f7611c5&amp;ei=33"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obituaries.post-gazette.com/" TargetMode="External"/><Relationship Id="rId2" Type="http://schemas.openxmlformats.org/officeDocument/2006/relationships/hyperlink" Target="https://obituaries.post-gazette.com/obituary/cyril-h-wecht-m-d-j-d-1089744250"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www.post-gazette.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AbB3TiJ7lU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Cyril_Wecht#cite_note-MemoirsReview-35" TargetMode="External"/><Relationship Id="rId2" Type="http://schemas.openxmlformats.org/officeDocument/2006/relationships/hyperlink" Target="https://en.wikipedia.org/wiki/Cyril_Wecht#cite_note-40" TargetMode="External"/><Relationship Id="rId1" Type="http://schemas.openxmlformats.org/officeDocument/2006/relationships/slideLayout" Target="../slideLayouts/slideLayout1.xml"/><Relationship Id="rId5" Type="http://schemas.openxmlformats.org/officeDocument/2006/relationships/hyperlink" Target="https://en.wikipedia.org/wiki/Cyril_Wecht#cite_note-42" TargetMode="External"/><Relationship Id="rId4" Type="http://schemas.openxmlformats.org/officeDocument/2006/relationships/hyperlink" Target="https://en.wikipedia.org/wiki/Cyril_Wecht#cite_note-4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vimeo.com/223029621" TargetMode="External"/><Relationship Id="rId2" Type="http://schemas.openxmlformats.org/officeDocument/2006/relationships/hyperlink" Target="https://www.youtube.com/watch?v=AbB3TiJ7lUY"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946265089" TargetMode="External"/><Relationship Id="rId2" Type="http://schemas.openxmlformats.org/officeDocument/2006/relationships/hyperlink" Target="https://vimeo.com/22302962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B7BD-8BD4-7271-0790-567844C0A3D0}"/>
              </a:ext>
            </a:extLst>
          </p:cNvPr>
          <p:cNvSpPr>
            <a:spLocks noGrp="1"/>
          </p:cNvSpPr>
          <p:nvPr>
            <p:ph type="ctrTitle"/>
          </p:nvPr>
        </p:nvSpPr>
        <p:spPr>
          <a:xfrm>
            <a:off x="3020456" y="1949985"/>
            <a:ext cx="3591498" cy="1725613"/>
          </a:xfrm>
          <a:solidFill>
            <a:schemeClr val="accent3">
              <a:lumMod val="40000"/>
              <a:lumOff val="60000"/>
            </a:schemeClr>
          </a:solidFill>
        </p:spPr>
        <p:txBody>
          <a:bodyPr>
            <a:normAutofit/>
          </a:bodyPr>
          <a:lstStyle/>
          <a:p>
            <a:pPr fontAlgn="base">
              <a:spcAft>
                <a:spcPts val="1500"/>
              </a:spcAft>
            </a:pPr>
            <a:endParaRPr lang="en-US" sz="3600" dirty="0"/>
          </a:p>
        </p:txBody>
      </p:sp>
      <p:sp>
        <p:nvSpPr>
          <p:cNvPr id="3" name="Subtitle 2">
            <a:extLst>
              <a:ext uri="{FF2B5EF4-FFF2-40B4-BE49-F238E27FC236}">
                <a16:creationId xmlns:a16="http://schemas.microsoft.com/office/drawing/2014/main" id="{5381E5FB-E98A-08F1-E840-6A792B6DAA80}"/>
              </a:ext>
            </a:extLst>
          </p:cNvPr>
          <p:cNvSpPr>
            <a:spLocks noGrp="1"/>
          </p:cNvSpPr>
          <p:nvPr>
            <p:ph type="subTitle" idx="1"/>
          </p:nvPr>
        </p:nvSpPr>
        <p:spPr>
          <a:xfrm>
            <a:off x="649995" y="4010140"/>
            <a:ext cx="10774497" cy="2437487"/>
          </a:xfrm>
          <a:solidFill>
            <a:srgbClr val="F5E1DF"/>
          </a:solidFill>
        </p:spPr>
        <p:txBody>
          <a:bodyPr>
            <a:noAutofit/>
          </a:bodyPr>
          <a:lstStyle/>
          <a:p>
            <a:r>
              <a:rPr lang="en-US" sz="2800" b="1" u="sng" dirty="0">
                <a:solidFill>
                  <a:srgbClr val="4B4F58"/>
                </a:solidFill>
                <a:latin typeface="Arial" panose="020B0604020202020204" pitchFamily="34" charset="0"/>
                <a:cs typeface="Arial" panose="020B0604020202020204" pitchFamily="34" charset="0"/>
              </a:rPr>
              <a:t>A T</a:t>
            </a:r>
            <a:r>
              <a:rPr lang="en-US" sz="2800" b="1" i="0" u="sng" dirty="0">
                <a:solidFill>
                  <a:srgbClr val="4B4F58"/>
                </a:solidFill>
                <a:effectLst/>
                <a:latin typeface="Arial" panose="020B0604020202020204" pitchFamily="34" charset="0"/>
                <a:cs typeface="Arial" panose="020B0604020202020204" pitchFamily="34" charset="0"/>
              </a:rPr>
              <a:t>ribute to Cyril Wecht -- David </a:t>
            </a:r>
            <a:r>
              <a:rPr lang="en-US" sz="2800" b="1" u="sng" dirty="0">
                <a:solidFill>
                  <a:srgbClr val="4B4F58"/>
                </a:solidFill>
                <a:latin typeface="Arial" panose="020B0604020202020204" pitchFamily="34" charset="0"/>
                <a:cs typeface="Arial" panose="020B0604020202020204" pitchFamily="34" charset="0"/>
              </a:rPr>
              <a:t>W. Mantik and Gary Aguilar</a:t>
            </a:r>
          </a:p>
          <a:p>
            <a:r>
              <a:rPr lang="en-US" sz="2800" b="1" dirty="0">
                <a:solidFill>
                  <a:srgbClr val="4B4F58"/>
                </a:solidFill>
                <a:latin typeface="Arial" panose="020B0604020202020204" pitchFamily="34" charset="0"/>
                <a:cs typeface="Arial" panose="020B0604020202020204" pitchFamily="34" charset="0"/>
              </a:rPr>
              <a:t>The opening m</a:t>
            </a:r>
            <a:r>
              <a:rPr lang="en-US" sz="2800" b="1" i="0" dirty="0">
                <a:solidFill>
                  <a:srgbClr val="4B4F58"/>
                </a:solidFill>
                <a:effectLst/>
                <a:latin typeface="Arial" panose="020B0604020202020204" pitchFamily="34" charset="0"/>
                <a:cs typeface="Arial" panose="020B0604020202020204" pitchFamily="34" charset="0"/>
              </a:rPr>
              <a:t>usic is from the movie </a:t>
            </a:r>
            <a:r>
              <a:rPr lang="en-US" sz="2800" b="1" i="1" dirty="0">
                <a:solidFill>
                  <a:srgbClr val="4B4F58"/>
                </a:solidFill>
                <a:effectLst/>
                <a:latin typeface="Arial" panose="020B0604020202020204" pitchFamily="34" charset="0"/>
                <a:cs typeface="Arial" panose="020B0604020202020204" pitchFamily="34" charset="0"/>
              </a:rPr>
              <a:t>JFK</a:t>
            </a:r>
            <a:r>
              <a:rPr lang="en-US" sz="2800" b="1" dirty="0">
                <a:solidFill>
                  <a:srgbClr val="4B4F58"/>
                </a:solidFill>
                <a:latin typeface="Arial" panose="020B0604020202020204" pitchFamily="34" charset="0"/>
                <a:cs typeface="Arial" panose="020B0604020202020204" pitchFamily="34" charset="0"/>
              </a:rPr>
              <a:t>.* The violinist will play</a:t>
            </a:r>
            <a:r>
              <a:rPr lang="en-US" sz="2800" b="1" i="0" dirty="0">
                <a:solidFill>
                  <a:srgbClr val="4B4F58"/>
                </a:solidFill>
                <a:effectLst/>
                <a:latin typeface="Arial" panose="020B0604020202020204" pitchFamily="34" charset="0"/>
                <a:cs typeface="Arial" panose="020B0604020202020204" pitchFamily="34" charset="0"/>
              </a:rPr>
              <a:t> </a:t>
            </a:r>
            <a:r>
              <a:rPr lang="en-US" sz="2800" b="1" i="1" dirty="0">
                <a:solidFill>
                  <a:srgbClr val="4B4F58"/>
                </a:solidFill>
                <a:effectLst/>
                <a:latin typeface="Arial" panose="020B0604020202020204" pitchFamily="34" charset="0"/>
                <a:cs typeface="Arial" panose="020B0604020202020204" pitchFamily="34" charset="0"/>
              </a:rPr>
              <a:t>The Funeral March </a:t>
            </a:r>
            <a:r>
              <a:rPr lang="en-US" sz="2800" b="1" i="0" dirty="0">
                <a:solidFill>
                  <a:srgbClr val="4B4F58"/>
                </a:solidFill>
                <a:effectLst/>
                <a:latin typeface="Arial" panose="020B0604020202020204" pitchFamily="34" charset="0"/>
                <a:cs typeface="Arial" panose="020B0604020202020204" pitchFamily="34" charset="0"/>
              </a:rPr>
              <a:t>by Chopin—which recalls JFK’s casket procession to his gravesite.</a:t>
            </a:r>
          </a:p>
          <a:p>
            <a:r>
              <a:rPr lang="en-US" sz="2800" b="1" dirty="0">
                <a:solidFill>
                  <a:srgbClr val="4B4F58"/>
                </a:solidFill>
                <a:latin typeface="Arial" panose="020B0604020202020204" pitchFamily="34" charset="0"/>
                <a:cs typeface="Arial" panose="020B0604020202020204" pitchFamily="34" charset="0"/>
              </a:rPr>
              <a:t>* </a:t>
            </a:r>
            <a:r>
              <a:rPr lang="en-US" sz="2800" b="0" i="0" u="sng" dirty="0">
                <a:solidFill>
                  <a:srgbClr val="338FE9"/>
                </a:solidFill>
                <a:effectLst/>
                <a:latin typeface="Arial" panose="020B0604020202020204" pitchFamily="34" charset="0"/>
                <a:hlinkClick r:id="rId2"/>
              </a:rPr>
              <a:t>jfk suite – YouTube</a:t>
            </a:r>
            <a:r>
              <a:rPr lang="en-US" sz="2800" dirty="0">
                <a:solidFill>
                  <a:srgbClr val="338FE9"/>
                </a:solidFill>
                <a:latin typeface="Arial" panose="020B0604020202020204" pitchFamily="34" charset="0"/>
              </a:rPr>
              <a:t> </a:t>
            </a:r>
            <a:r>
              <a:rPr lang="en-US" sz="2800" dirty="0">
                <a:solidFill>
                  <a:schemeClr val="tx1">
                    <a:lumMod val="95000"/>
                    <a:lumOff val="5000"/>
                  </a:schemeClr>
                </a:solidFill>
                <a:latin typeface="Arial" panose="020B0604020202020204" pitchFamily="34" charset="0"/>
              </a:rPr>
              <a:t>by John Williams</a:t>
            </a:r>
            <a:endParaRPr lang="en-US" sz="2800" b="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9773602-0D1E-3FE5-8D03-537A08D4EB3A}"/>
              </a:ext>
            </a:extLst>
          </p:cNvPr>
          <p:cNvPicPr>
            <a:picLocks noChangeAspect="1"/>
          </p:cNvPicPr>
          <p:nvPr/>
        </p:nvPicPr>
        <p:blipFill>
          <a:blip r:embed="rId3"/>
          <a:stretch>
            <a:fillRect/>
          </a:stretch>
        </p:blipFill>
        <p:spPr>
          <a:xfrm>
            <a:off x="2934760" y="160766"/>
            <a:ext cx="6322479" cy="3578437"/>
          </a:xfrm>
          <a:prstGeom prst="rect">
            <a:avLst/>
          </a:prstGeom>
        </p:spPr>
      </p:pic>
    </p:spTree>
    <p:extLst>
      <p:ext uri="{BB962C8B-B14F-4D97-AF65-F5344CB8AC3E}">
        <p14:creationId xmlns:p14="http://schemas.microsoft.com/office/powerpoint/2010/main" val="339451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6D6E8-E76A-4A5D-480E-3B00CB3F4BCA}"/>
              </a:ext>
            </a:extLst>
          </p:cNvPr>
          <p:cNvSpPr>
            <a:spLocks noGrp="1"/>
          </p:cNvSpPr>
          <p:nvPr>
            <p:ph type="title"/>
          </p:nvPr>
        </p:nvSpPr>
        <p:spPr>
          <a:xfrm>
            <a:off x="4362680" y="365125"/>
            <a:ext cx="3238959" cy="1325563"/>
          </a:xfrm>
        </p:spPr>
        <p:txBody>
          <a:bodyPr/>
          <a:lstStyle/>
          <a:p>
            <a:br>
              <a:rPr lang="en-US" dirty="0"/>
            </a:br>
            <a:endParaRPr lang="en-US" dirty="0"/>
          </a:p>
        </p:txBody>
      </p:sp>
      <p:pic>
        <p:nvPicPr>
          <p:cNvPr id="5" name="Content Placeholder 4">
            <a:extLst>
              <a:ext uri="{FF2B5EF4-FFF2-40B4-BE49-F238E27FC236}">
                <a16:creationId xmlns:a16="http://schemas.microsoft.com/office/drawing/2014/main" id="{B3E636CA-E3A1-E5E3-5BB3-AB23C50D1EB7}"/>
              </a:ext>
            </a:extLst>
          </p:cNvPr>
          <p:cNvPicPr>
            <a:picLocks noGrp="1" noChangeAspect="1"/>
          </p:cNvPicPr>
          <p:nvPr>
            <p:ph idx="1"/>
          </p:nvPr>
        </p:nvPicPr>
        <p:blipFill>
          <a:blip r:embed="rId2"/>
          <a:stretch>
            <a:fillRect/>
          </a:stretch>
        </p:blipFill>
        <p:spPr>
          <a:xfrm>
            <a:off x="1893379" y="365125"/>
            <a:ext cx="7384346" cy="5534618"/>
          </a:xfrm>
        </p:spPr>
      </p:pic>
      <p:pic>
        <p:nvPicPr>
          <p:cNvPr id="2054" name="Picture 6" descr="Mallorca Restaurant">
            <a:hlinkClick r:id="rId3"/>
            <a:extLst>
              <a:ext uri="{FF2B5EF4-FFF2-40B4-BE49-F238E27FC236}">
                <a16:creationId xmlns:a16="http://schemas.microsoft.com/office/drawing/2014/main" id="{2BDF8F33-3BF3-D260-16EA-5E6D5E2C7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6073" y="694531"/>
            <a:ext cx="3238958" cy="666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313C97-E2B6-11E0-8CC4-4169D7FD3E0F}"/>
              </a:ext>
            </a:extLst>
          </p:cNvPr>
          <p:cNvSpPr txBox="1"/>
          <p:nvPr/>
        </p:nvSpPr>
        <p:spPr>
          <a:xfrm>
            <a:off x="2641294" y="6123543"/>
            <a:ext cx="6097836" cy="369332"/>
          </a:xfrm>
          <a:prstGeom prst="rect">
            <a:avLst/>
          </a:prstGeom>
          <a:solidFill>
            <a:schemeClr val="accent6">
              <a:lumMod val="20000"/>
              <a:lumOff val="80000"/>
            </a:schemeClr>
          </a:solidFill>
        </p:spPr>
        <p:txBody>
          <a:bodyPr wrap="square">
            <a:spAutoFit/>
          </a:bodyPr>
          <a:lstStyle/>
          <a:p>
            <a:r>
              <a:rPr lang="en-US" dirty="0">
                <a:hlinkClick r:id="rId5"/>
              </a:rPr>
              <a:t>6 Things Not to Miss on Spain’s Magical Island of Mallorca</a:t>
            </a:r>
            <a:endParaRPr lang="en-US" dirty="0"/>
          </a:p>
        </p:txBody>
      </p:sp>
    </p:spTree>
    <p:extLst>
      <p:ext uri="{BB962C8B-B14F-4D97-AF65-F5344CB8AC3E}">
        <p14:creationId xmlns:p14="http://schemas.microsoft.com/office/powerpoint/2010/main" val="409161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3C17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8369-668D-4BA3-9C54-3B71E38B4AA3}"/>
              </a:ext>
            </a:extLst>
          </p:cNvPr>
          <p:cNvSpPr>
            <a:spLocks noGrp="1"/>
          </p:cNvSpPr>
          <p:nvPr>
            <p:ph type="ctrTitle"/>
          </p:nvPr>
        </p:nvSpPr>
        <p:spPr>
          <a:xfrm>
            <a:off x="1981199" y="749146"/>
            <a:ext cx="8229601" cy="1277957"/>
          </a:xfrm>
          <a:solidFill>
            <a:schemeClr val="accent6">
              <a:lumMod val="20000"/>
              <a:lumOff val="80000"/>
            </a:schemeClr>
          </a:solidFill>
        </p:spPr>
        <p:txBody>
          <a:bodyPr>
            <a:normAutofit fontScale="90000"/>
          </a:bodyPr>
          <a:lstStyle/>
          <a:p>
            <a:r>
              <a:rPr lang="en-US" sz="4400" dirty="0">
                <a:latin typeface="Arial" panose="020B0604020202020204" pitchFamily="34" charset="0"/>
                <a:cs typeface="Arial" panose="020B0604020202020204" pitchFamily="34" charset="0"/>
              </a:rPr>
              <a:t>A Quote from Dr. Wecht: on the Price of Speaking Truth to Power</a:t>
            </a:r>
          </a:p>
        </p:txBody>
      </p:sp>
      <p:sp>
        <p:nvSpPr>
          <p:cNvPr id="3" name="Subtitle 2">
            <a:extLst>
              <a:ext uri="{FF2B5EF4-FFF2-40B4-BE49-F238E27FC236}">
                <a16:creationId xmlns:a16="http://schemas.microsoft.com/office/drawing/2014/main" id="{82CF0A18-6A98-7592-2E8C-3285D003C2E4}"/>
              </a:ext>
            </a:extLst>
          </p:cNvPr>
          <p:cNvSpPr>
            <a:spLocks noGrp="1"/>
          </p:cNvSpPr>
          <p:nvPr>
            <p:ph type="subTitle" idx="1"/>
          </p:nvPr>
        </p:nvSpPr>
        <p:spPr>
          <a:xfrm>
            <a:off x="1314680" y="2599982"/>
            <a:ext cx="9404732" cy="3679632"/>
          </a:xfrm>
          <a:solidFill>
            <a:schemeClr val="accent6">
              <a:lumMod val="20000"/>
              <a:lumOff val="80000"/>
            </a:schemeClr>
          </a:solidFill>
        </p:spPr>
        <p:txBody>
          <a:bodyPr>
            <a:noAutofit/>
          </a:bodyPr>
          <a:lstStyle/>
          <a:p>
            <a:r>
              <a:rPr lang="en-US" sz="2800" i="1" dirty="0">
                <a:latin typeface="Arial" panose="020B0604020202020204" pitchFamily="34" charset="0"/>
                <a:cs typeface="Arial" panose="020B0604020202020204" pitchFamily="34" charset="0"/>
              </a:rPr>
              <a:t>“It was around this time that I began seeing doors once opened to me as a nationally recognized forensic pathologist beginning to close. Several invitations to participate as a faculty member in seminars at the AFIP were no longer offered to me. There is no doubt that if I had kept my mouth shut and toed the government line in the Kennedy case, I would have been appointed….I also have gotten the cold shoulder from several national pathology organizations….” </a:t>
            </a:r>
          </a:p>
        </p:txBody>
      </p:sp>
    </p:spTree>
    <p:extLst>
      <p:ext uri="{BB962C8B-B14F-4D97-AF65-F5344CB8AC3E}">
        <p14:creationId xmlns:p14="http://schemas.microsoft.com/office/powerpoint/2010/main" val="198894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3C17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9BB8C-E0EE-593B-744B-9527C18116C0}"/>
              </a:ext>
            </a:extLst>
          </p:cNvPr>
          <p:cNvSpPr>
            <a:spLocks noGrp="1"/>
          </p:cNvSpPr>
          <p:nvPr>
            <p:ph type="ctrTitle"/>
          </p:nvPr>
        </p:nvSpPr>
        <p:spPr>
          <a:xfrm>
            <a:off x="8316686" y="446313"/>
            <a:ext cx="3387562" cy="1480457"/>
          </a:xfrm>
          <a:solidFill>
            <a:srgbClr val="FFFF00"/>
          </a:solidFill>
        </p:spPr>
        <p:txBody>
          <a:bodyPr>
            <a:normAutofit/>
          </a:bodyPr>
          <a:lstStyle/>
          <a:p>
            <a:r>
              <a:rPr lang="en-US" sz="3200" dirty="0">
                <a:latin typeface="Arial" panose="020B0604020202020204" pitchFamily="34" charset="0"/>
                <a:cs typeface="Arial" panose="020B0604020202020204" pitchFamily="34" charset="0"/>
              </a:rPr>
              <a:t>Violinist: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Yasmine Bougacha</a:t>
            </a:r>
          </a:p>
        </p:txBody>
      </p:sp>
      <p:sp>
        <p:nvSpPr>
          <p:cNvPr id="3" name="Subtitle 2">
            <a:extLst>
              <a:ext uri="{FF2B5EF4-FFF2-40B4-BE49-F238E27FC236}">
                <a16:creationId xmlns:a16="http://schemas.microsoft.com/office/drawing/2014/main" id="{A334BE0E-7FEA-44B1-790C-844231612415}"/>
              </a:ext>
            </a:extLst>
          </p:cNvPr>
          <p:cNvSpPr>
            <a:spLocks noGrp="1"/>
          </p:cNvSpPr>
          <p:nvPr>
            <p:ph type="subTitle" idx="1"/>
          </p:nvPr>
        </p:nvSpPr>
        <p:spPr>
          <a:xfrm>
            <a:off x="239486" y="261256"/>
            <a:ext cx="7837714" cy="6074230"/>
          </a:xfrm>
          <a:solidFill>
            <a:srgbClr val="FFFF00"/>
          </a:solidFill>
        </p:spPr>
        <p:txBody>
          <a:bodyPr>
            <a:noAutofit/>
          </a:bodyPr>
          <a:lstStyle/>
          <a:p>
            <a:r>
              <a:rPr lang="en-US" dirty="0">
                <a:effectLst/>
                <a:latin typeface="Arial" panose="020B0604020202020204" pitchFamily="34" charset="0"/>
                <a:ea typeface="Calibri" panose="020F0502020204030204" pitchFamily="34" charset="0"/>
                <a:cs typeface="Arial" panose="020B0604020202020204" pitchFamily="34" charset="0"/>
              </a:rPr>
              <a:t>Yasmine Bougacha is an exceptional soloist and chamber musician known for her nuanced and diverse stylistic performances. With a rich heritage rooted in Mexican and Tunisian cultures, Yasmine has performed across three continents, including a notable debut as concertmaster and soloist at Carnegie Hall. Her dynamic career is highlighted by engagements such as performing with the Texas female mariachi group Rosas Divinas, Grammy winners at the Stowe Tango Music Festival and Wynton Marsalis and the Jazz at Lincoln Center Orchestra at the Brevard Music Divines Center. Yasmine’s passion for a broad range of musical genres has also led her to arrange traditional Arabic songs, reflecting her deep connection to her cultural roots. She holds a Master of Music and an Artist Diploma in Violin Performance from the University of Cincinnati College-Conservatory of Music, where she studied under Won-Bin Yim and Timothy Lees.</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A79B784-2A7A-95BE-7778-F20437421467}"/>
              </a:ext>
            </a:extLst>
          </p:cNvPr>
          <p:cNvPicPr>
            <a:picLocks noChangeAspect="1"/>
          </p:cNvPicPr>
          <p:nvPr/>
        </p:nvPicPr>
        <p:blipFill>
          <a:blip r:embed="rId2"/>
          <a:stretch>
            <a:fillRect/>
          </a:stretch>
        </p:blipFill>
        <p:spPr>
          <a:xfrm>
            <a:off x="8316686" y="2290587"/>
            <a:ext cx="3387561" cy="3729213"/>
          </a:xfrm>
          <a:prstGeom prst="rect">
            <a:avLst/>
          </a:prstGeom>
        </p:spPr>
      </p:pic>
    </p:spTree>
    <p:extLst>
      <p:ext uri="{BB962C8B-B14F-4D97-AF65-F5344CB8AC3E}">
        <p14:creationId xmlns:p14="http://schemas.microsoft.com/office/powerpoint/2010/main" val="368474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3C178"/>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F84941-1687-C390-25F2-7DAB3642E9B2}"/>
              </a:ext>
            </a:extLst>
          </p:cNvPr>
          <p:cNvSpPr txBox="1"/>
          <p:nvPr/>
        </p:nvSpPr>
        <p:spPr>
          <a:xfrm>
            <a:off x="1222873" y="1487279"/>
            <a:ext cx="9926197" cy="4524315"/>
          </a:xfrm>
          <a:prstGeom prst="rect">
            <a:avLst/>
          </a:prstGeom>
          <a:solidFill>
            <a:schemeClr val="accent3">
              <a:lumMod val="20000"/>
              <a:lumOff val="80000"/>
            </a:schemeClr>
          </a:solidFill>
        </p:spPr>
        <p:txBody>
          <a:bodyPr wrap="square">
            <a:spAutoFit/>
          </a:bodyPr>
          <a:lstStyle/>
          <a:p>
            <a:r>
              <a:rPr lang="en-US" sz="2400" dirty="0">
                <a:solidFill>
                  <a:srgbClr val="111111"/>
                </a:solidFill>
                <a:effectLst/>
                <a:latin typeface="Arial" panose="020B0604020202020204" pitchFamily="34" charset="0"/>
                <a:ea typeface="Aptos" panose="020B0004020202020204" pitchFamily="34" charset="0"/>
              </a:rPr>
              <a:t>A standout student, violinist and </a:t>
            </a:r>
            <a:r>
              <a:rPr lang="en-US" sz="2400" dirty="0">
                <a:solidFill>
                  <a:srgbClr val="FF0000"/>
                </a:solidFill>
                <a:effectLst/>
                <a:latin typeface="Arial" panose="020B0604020202020204" pitchFamily="34" charset="0"/>
                <a:ea typeface="Aptos" panose="020B0004020202020204" pitchFamily="34" charset="0"/>
              </a:rPr>
              <a:t>athlete</a:t>
            </a:r>
            <a:r>
              <a:rPr lang="en-US" sz="2400" dirty="0">
                <a:solidFill>
                  <a:srgbClr val="111111"/>
                </a:solidFill>
                <a:effectLst/>
                <a:latin typeface="Arial" panose="020B0604020202020204" pitchFamily="34" charset="0"/>
                <a:ea typeface="Aptos" panose="020B0004020202020204" pitchFamily="34" charset="0"/>
              </a:rPr>
              <a:t> at Fifth Avenue High School, he graduated as Class </a:t>
            </a:r>
            <a:r>
              <a:rPr lang="en-US" sz="2400" dirty="0">
                <a:solidFill>
                  <a:srgbClr val="FF0000"/>
                </a:solidFill>
                <a:effectLst/>
                <a:latin typeface="Arial" panose="020B0604020202020204" pitchFamily="34" charset="0"/>
                <a:ea typeface="Aptos" panose="020B0004020202020204" pitchFamily="34" charset="0"/>
              </a:rPr>
              <a:t>Valedictorian</a:t>
            </a:r>
            <a:r>
              <a:rPr lang="en-US" sz="2400" dirty="0">
                <a:solidFill>
                  <a:srgbClr val="111111"/>
                </a:solidFill>
                <a:effectLst/>
                <a:latin typeface="Arial" panose="020B0604020202020204" pitchFamily="34" charset="0"/>
                <a:ea typeface="Aptos" panose="020B0004020202020204" pitchFamily="34" charset="0"/>
              </a:rPr>
              <a:t> and went on to the University of Pittsburgh, where he distinguished himself as </a:t>
            </a:r>
            <a:r>
              <a:rPr lang="en-US" sz="2400" dirty="0">
                <a:solidFill>
                  <a:srgbClr val="FF0000"/>
                </a:solidFill>
                <a:effectLst/>
                <a:latin typeface="Arial" panose="020B0604020202020204" pitchFamily="34" charset="0"/>
                <a:ea typeface="Aptos" panose="020B0004020202020204" pitchFamily="34" charset="0"/>
              </a:rPr>
              <a:t>President</a:t>
            </a:r>
            <a:r>
              <a:rPr lang="en-US" sz="2400" dirty="0">
                <a:solidFill>
                  <a:srgbClr val="111111"/>
                </a:solidFill>
                <a:effectLst/>
                <a:latin typeface="Arial" panose="020B0604020202020204" pitchFamily="34" charset="0"/>
                <a:ea typeface="Aptos" panose="020B0004020202020204" pitchFamily="34" charset="0"/>
              </a:rPr>
              <a:t> of Phi Epsilon Pi fraternity, </a:t>
            </a:r>
            <a:r>
              <a:rPr lang="en-US" sz="2400" dirty="0">
                <a:solidFill>
                  <a:srgbClr val="FF0000"/>
                </a:solidFill>
                <a:effectLst/>
                <a:latin typeface="Arial" panose="020B0604020202020204" pitchFamily="34" charset="0"/>
                <a:ea typeface="Aptos" panose="020B0004020202020204" pitchFamily="34" charset="0"/>
              </a:rPr>
              <a:t>Concertmaste</a:t>
            </a:r>
            <a:r>
              <a:rPr lang="en-US" sz="2400" dirty="0">
                <a:solidFill>
                  <a:srgbClr val="111111"/>
                </a:solidFill>
                <a:effectLst/>
                <a:latin typeface="Arial" panose="020B0604020202020204" pitchFamily="34" charset="0"/>
                <a:ea typeface="Aptos" panose="020B0004020202020204" pitchFamily="34" charset="0"/>
              </a:rPr>
              <a:t>r of the Pitt Symphony, </a:t>
            </a:r>
            <a:r>
              <a:rPr lang="en-US" sz="2400" dirty="0">
                <a:solidFill>
                  <a:srgbClr val="FF0000"/>
                </a:solidFill>
                <a:effectLst/>
                <a:latin typeface="Arial" panose="020B0604020202020204" pitchFamily="34" charset="0"/>
                <a:ea typeface="Aptos" panose="020B0004020202020204" pitchFamily="34" charset="0"/>
              </a:rPr>
              <a:t>Business Manager </a:t>
            </a:r>
            <a:r>
              <a:rPr lang="en-US" sz="2400" dirty="0">
                <a:solidFill>
                  <a:srgbClr val="111111"/>
                </a:solidFill>
                <a:effectLst/>
                <a:latin typeface="Arial" panose="020B0604020202020204" pitchFamily="34" charset="0"/>
                <a:ea typeface="Aptos" panose="020B0004020202020204" pitchFamily="34" charset="0"/>
              </a:rPr>
              <a:t>of the Pitt News, and [Jewish!] President of the YMCA, among many other honors. After earning his medical degree at the University of Pittsburgh Medical School, Cyril was called into his country's service, and proudly served as a </a:t>
            </a:r>
            <a:r>
              <a:rPr lang="en-US" sz="2400" dirty="0">
                <a:solidFill>
                  <a:srgbClr val="FF0000"/>
                </a:solidFill>
                <a:effectLst/>
                <a:latin typeface="Arial" panose="020B0604020202020204" pitchFamily="34" charset="0"/>
                <a:ea typeface="Aptos" panose="020B0004020202020204" pitchFamily="34" charset="0"/>
              </a:rPr>
              <a:t>Captain</a:t>
            </a:r>
            <a:r>
              <a:rPr lang="en-US" sz="2400" dirty="0">
                <a:solidFill>
                  <a:srgbClr val="111111"/>
                </a:solidFill>
                <a:effectLst/>
                <a:latin typeface="Arial" panose="020B0604020202020204" pitchFamily="34" charset="0"/>
                <a:ea typeface="Aptos" panose="020B0004020202020204" pitchFamily="34" charset="0"/>
              </a:rPr>
              <a:t> </a:t>
            </a:r>
            <a:r>
              <a:rPr lang="en-US" sz="2400" dirty="0">
                <a:solidFill>
                  <a:srgbClr val="FF0000"/>
                </a:solidFill>
                <a:effectLst/>
                <a:latin typeface="Arial" panose="020B0604020202020204" pitchFamily="34" charset="0"/>
                <a:ea typeface="Aptos" panose="020B0004020202020204" pitchFamily="34" charset="0"/>
              </a:rPr>
              <a:t>in the United States Air Force. </a:t>
            </a:r>
            <a:r>
              <a:rPr lang="en-US" sz="2400" dirty="0">
                <a:solidFill>
                  <a:srgbClr val="111111"/>
                </a:solidFill>
                <a:effectLst/>
                <a:latin typeface="Arial" panose="020B0604020202020204" pitchFamily="34" charset="0"/>
                <a:ea typeface="Aptos" panose="020B0004020202020204" pitchFamily="34" charset="0"/>
              </a:rPr>
              <a:t>It was there that he met his wife Sigrid, herself an immigrant, who also was serving in the United States Air Force.</a:t>
            </a:r>
          </a:p>
          <a:p>
            <a:endParaRPr lang="en-US" sz="2400" dirty="0">
              <a:solidFill>
                <a:srgbClr val="111111"/>
              </a:solidFill>
              <a:effectLst/>
              <a:latin typeface="Arial" panose="020B0604020202020204" pitchFamily="34" charset="0"/>
              <a:ea typeface="Aptos" panose="020B0004020202020204" pitchFamily="34" charset="0"/>
            </a:endParaRPr>
          </a:p>
          <a:p>
            <a:r>
              <a:rPr lang="en-US" sz="2400" dirty="0">
                <a:hlinkClick r:id="rId2"/>
              </a:rPr>
              <a:t>CYRIL H. WECHT, M.D., J.D. | Obituary | Pittsburgh Post Gazette</a:t>
            </a:r>
            <a:endParaRPr lang="en-US" sz="2400" dirty="0"/>
          </a:p>
        </p:txBody>
      </p:sp>
      <p:sp>
        <p:nvSpPr>
          <p:cNvPr id="6" name="Rectangle 1">
            <a:extLst>
              <a:ext uri="{FF2B5EF4-FFF2-40B4-BE49-F238E27FC236}">
                <a16:creationId xmlns:a16="http://schemas.microsoft.com/office/drawing/2014/main" id="{ED055A12-8A00-A7BB-068A-8887D3EFA1C9}"/>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784"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8D092D"/>
                </a:solidFill>
                <a:effectLst/>
                <a:latin typeface="Source Sans Pro" panose="020B0503030403020204" pitchFamily="34" charset="0"/>
              </a:rPr>
              <a:t>  </a:t>
            </a:r>
            <a:r>
              <a:rPr kumimoji="0" lang="en-US" altLang="en-US" sz="3100" b="0" i="0" u="none" strike="noStrike" cap="none" normalizeH="0" baseline="0" dirty="0">
                <a:ln>
                  <a:noFill/>
                </a:ln>
                <a:solidFill>
                  <a:srgbClr val="8D092D"/>
                </a:solidFill>
                <a:effectLst/>
                <a:latin typeface="Source Sans Pro" panose="020B0503030403020204" pitchFamily="34" charset="0"/>
              </a:rPr>
              <a:t>                                 </a:t>
            </a:r>
            <a:endParaRPr kumimoji="0" lang="en-US" altLang="en-US" sz="1600" b="0" i="0" u="sng" strike="noStrike" cap="none" normalizeH="0" baseline="0" dirty="0">
              <a:ln>
                <a:noFill/>
              </a:ln>
              <a:solidFill>
                <a:srgbClr val="111111"/>
              </a:solidFill>
              <a:effectLst/>
              <a:latin typeface="Source Sans Pro" panose="020B0503030403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sng" strike="noStrike" cap="none" normalizeH="0" baseline="0" dirty="0">
                <a:ln>
                  <a:noFill/>
                </a:ln>
                <a:solidFill>
                  <a:srgbClr val="111111"/>
                </a:solidFill>
                <a:effectLst/>
                <a:latin typeface="Source Sans Pro" panose="020B0503030403020204" pitchFamily="34" charset="0"/>
                <a:hlinkClick r:id="rId3"/>
              </a:rPr>
              <a:t>Obituaries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Pittsburgh Post Gazette Obituaries">
            <a:hlinkClick r:id="rId4"/>
            <a:extLst>
              <a:ext uri="{FF2B5EF4-FFF2-40B4-BE49-F238E27FC236}">
                <a16:creationId xmlns:a16="http://schemas.microsoft.com/office/drawing/2014/main" id="{0027FCEA-EA31-F75F-FB72-E17B39D58D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603" y="414167"/>
            <a:ext cx="2571750" cy="504825"/>
          </a:xfrm>
          <a:prstGeom prst="rect">
            <a:avLst/>
          </a:prstGeom>
          <a:solidFill>
            <a:srgbClr val="00B0F0"/>
          </a:solidFill>
        </p:spPr>
      </p:pic>
    </p:spTree>
    <p:extLst>
      <p:ext uri="{BB962C8B-B14F-4D97-AF65-F5344CB8AC3E}">
        <p14:creationId xmlns:p14="http://schemas.microsoft.com/office/powerpoint/2010/main" val="2359476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75C17"/>
        </a:solidFill>
        <a:effectLst/>
      </p:bgPr>
    </p:bg>
    <p:spTree>
      <p:nvGrpSpPr>
        <p:cNvPr id="1" name="">
          <a:extLst>
            <a:ext uri="{FF2B5EF4-FFF2-40B4-BE49-F238E27FC236}">
              <a16:creationId xmlns:a16="http://schemas.microsoft.com/office/drawing/2014/main" id="{0C327D37-D2DC-8F3B-7257-15C45739D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B7AB3-A6C4-EC62-91C4-928B08DD6263}"/>
              </a:ext>
            </a:extLst>
          </p:cNvPr>
          <p:cNvSpPr>
            <a:spLocks noGrp="1"/>
          </p:cNvSpPr>
          <p:nvPr>
            <p:ph type="ctrTitle"/>
          </p:nvPr>
        </p:nvSpPr>
        <p:spPr>
          <a:xfrm>
            <a:off x="1715625" y="396608"/>
            <a:ext cx="8760749" cy="629282"/>
          </a:xfrm>
          <a:solidFill>
            <a:schemeClr val="accent2">
              <a:lumMod val="20000"/>
              <a:lumOff val="80000"/>
            </a:schemeClr>
          </a:solidFill>
        </p:spPr>
        <p:txBody>
          <a:bodyPr>
            <a:normAutofit/>
          </a:bodyPr>
          <a:lstStyle/>
          <a:p>
            <a:pPr fontAlgn="base">
              <a:spcAft>
                <a:spcPts val="1500"/>
              </a:spcAft>
            </a:pPr>
            <a:r>
              <a:rPr lang="en-US" sz="3600" b="1" i="0" dirty="0">
                <a:effectLst/>
                <a:latin typeface="Arial" panose="020B0604020202020204" pitchFamily="34" charset="0"/>
                <a:cs typeface="Arial" panose="020B0604020202020204" pitchFamily="34" charset="0"/>
              </a:rPr>
              <a:t>Cyril H. Wecht, An Avid Correspondent</a:t>
            </a:r>
            <a:endParaRPr lang="en-US" sz="3600" dirty="0"/>
          </a:p>
        </p:txBody>
      </p:sp>
      <p:sp>
        <p:nvSpPr>
          <p:cNvPr id="3" name="Subtitle 2">
            <a:extLst>
              <a:ext uri="{FF2B5EF4-FFF2-40B4-BE49-F238E27FC236}">
                <a16:creationId xmlns:a16="http://schemas.microsoft.com/office/drawing/2014/main" id="{BA4354D6-CF1F-C2D1-7AD4-C03D30DB8509}"/>
              </a:ext>
            </a:extLst>
          </p:cNvPr>
          <p:cNvSpPr>
            <a:spLocks noGrp="1"/>
          </p:cNvSpPr>
          <p:nvPr>
            <p:ph type="subTitle" idx="1"/>
          </p:nvPr>
        </p:nvSpPr>
        <p:spPr>
          <a:xfrm>
            <a:off x="4902506" y="2610998"/>
            <a:ext cx="2699134" cy="2500829"/>
          </a:xfrm>
          <a:solidFill>
            <a:srgbClr val="FFDA65"/>
          </a:solidFill>
        </p:spPr>
        <p:txBody>
          <a:bodyPr>
            <a:noAutofit/>
          </a:bodyPr>
          <a:lstStyle/>
          <a:p>
            <a:endParaRPr lang="en-US" sz="28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8A553D8-356E-D4EE-F054-C5955D4CDA5D}"/>
              </a:ext>
            </a:extLst>
          </p:cNvPr>
          <p:cNvPicPr>
            <a:picLocks noChangeAspect="1"/>
          </p:cNvPicPr>
          <p:nvPr/>
        </p:nvPicPr>
        <p:blipFill>
          <a:blip r:embed="rId2"/>
          <a:stretch>
            <a:fillRect/>
          </a:stretch>
        </p:blipFill>
        <p:spPr>
          <a:xfrm rot="5400000">
            <a:off x="3257571" y="370515"/>
            <a:ext cx="5294940" cy="6962660"/>
          </a:xfrm>
          <a:prstGeom prst="rect">
            <a:avLst/>
          </a:prstGeom>
        </p:spPr>
      </p:pic>
    </p:spTree>
    <p:extLst>
      <p:ext uri="{BB962C8B-B14F-4D97-AF65-F5344CB8AC3E}">
        <p14:creationId xmlns:p14="http://schemas.microsoft.com/office/powerpoint/2010/main" val="4024706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90E448-33D6-4119-0C7F-CC9831CA14A5}"/>
              </a:ext>
            </a:extLst>
          </p:cNvPr>
          <p:cNvSpPr txBox="1"/>
          <p:nvPr/>
        </p:nvSpPr>
        <p:spPr>
          <a:xfrm>
            <a:off x="2420956" y="555794"/>
            <a:ext cx="7516258" cy="5940088"/>
          </a:xfrm>
          <a:prstGeom prst="rect">
            <a:avLst/>
          </a:prstGeom>
          <a:solidFill>
            <a:srgbClr val="FFCC99"/>
          </a:solidFill>
        </p:spPr>
        <p:txBody>
          <a:bodyPr wrap="square">
            <a:spAutoFit/>
          </a:bodyPr>
          <a:lstStyle/>
          <a:p>
            <a:pPr marL="0" marR="0" algn="l"/>
            <a:r>
              <a:rPr lang="en-US" sz="2000" kern="100" dirty="0">
                <a:solidFill>
                  <a:srgbClr val="0F1111"/>
                </a:solidFill>
                <a:effectLst/>
                <a:latin typeface="Arial" panose="020B0604020202020204" pitchFamily="34" charset="0"/>
                <a:ea typeface="Calibri" panose="020F0502020204030204" pitchFamily="34" charset="0"/>
                <a:cs typeface="Arial" panose="020B0604020202020204" pitchFamily="34" charset="0"/>
              </a:rPr>
              <a:t>“Cyril couldn’t be intimidated if you faced him with a Sherman tank.”―F. Lee Bailey</a:t>
            </a:r>
            <a:br>
              <a:rPr lang="en-US" sz="2000" kern="100" dirty="0">
                <a:solidFill>
                  <a:srgbClr val="0F1111"/>
                </a:solidFill>
                <a:effectLst/>
                <a:latin typeface="Arial" panose="020B0604020202020204" pitchFamily="34" charset="0"/>
                <a:ea typeface="Calibri" panose="020F0502020204030204" pitchFamily="34" charset="0"/>
                <a:cs typeface="Arial" panose="020B0604020202020204" pitchFamily="34" charset="0"/>
              </a:rPr>
            </a:br>
            <a:br>
              <a:rPr lang="en-US" sz="2000" kern="100" dirty="0">
                <a:solidFill>
                  <a:srgbClr val="0F1111"/>
                </a:solidFill>
                <a:effectLst/>
                <a:latin typeface="Arial" panose="020B0604020202020204" pitchFamily="34" charset="0"/>
                <a:ea typeface="Calibri" panose="020F0502020204030204" pitchFamily="34" charset="0"/>
                <a:cs typeface="Arial" panose="020B0604020202020204" pitchFamily="34" charset="0"/>
              </a:rPr>
            </a:br>
            <a:r>
              <a:rPr lang="en-US" sz="2000" kern="100" dirty="0">
                <a:solidFill>
                  <a:srgbClr val="0F1111"/>
                </a:solidFill>
                <a:effectLst/>
                <a:latin typeface="Arial" panose="020B0604020202020204" pitchFamily="34" charset="0"/>
                <a:ea typeface="Calibri" panose="020F0502020204030204" pitchFamily="34" charset="0"/>
                <a:cs typeface="Arial" panose="020B0604020202020204" pitchFamily="34" charset="0"/>
              </a:rPr>
              <a:t>“I respect Cyril enormously because he stays out there in the public eye and keeps saying what he believes. He’s a straight shooter.”―Oliver Stone</a:t>
            </a:r>
            <a:br>
              <a:rPr lang="en-US" sz="2000" kern="100" dirty="0">
                <a:solidFill>
                  <a:srgbClr val="0F1111"/>
                </a:solidFill>
                <a:effectLst/>
                <a:latin typeface="Arial" panose="020B0604020202020204" pitchFamily="34" charset="0"/>
                <a:ea typeface="Calibri" panose="020F0502020204030204" pitchFamily="34" charset="0"/>
                <a:cs typeface="Arial" panose="020B0604020202020204" pitchFamily="34" charset="0"/>
              </a:rPr>
            </a:br>
            <a:br>
              <a:rPr lang="en-US" sz="2000" kern="100" dirty="0">
                <a:solidFill>
                  <a:srgbClr val="0F1111"/>
                </a:solidFill>
                <a:effectLst/>
                <a:latin typeface="Arial" panose="020B0604020202020204" pitchFamily="34" charset="0"/>
                <a:ea typeface="Calibri" panose="020F0502020204030204" pitchFamily="34" charset="0"/>
                <a:cs typeface="Arial" panose="020B0604020202020204" pitchFamily="34" charset="0"/>
              </a:rPr>
            </a:br>
            <a:r>
              <a:rPr lang="en-US" sz="2000" kern="100" dirty="0">
                <a:solidFill>
                  <a:srgbClr val="0F1111"/>
                </a:solidFill>
                <a:effectLst/>
                <a:latin typeface="Arial" panose="020B0604020202020204" pitchFamily="34" charset="0"/>
                <a:ea typeface="Calibri" panose="020F0502020204030204" pitchFamily="34" charset="0"/>
                <a:cs typeface="Arial" panose="020B0604020202020204" pitchFamily="34" charset="0"/>
              </a:rPr>
              <a:t>“Cyril Wecht is an old warrior. When I had dinner with him not too long ago, I could still see bright flashes of the curiosity, the indignation and the fire that have propelled his legendary career for five decades.”―Alec Baldwin</a:t>
            </a:r>
            <a:br>
              <a:rPr lang="en-US" sz="2000" kern="100" dirty="0">
                <a:solidFill>
                  <a:srgbClr val="0F1111"/>
                </a:solidFill>
                <a:effectLst/>
                <a:latin typeface="Arial" panose="020B0604020202020204" pitchFamily="34" charset="0"/>
                <a:ea typeface="Calibri" panose="020F0502020204030204" pitchFamily="34" charset="0"/>
                <a:cs typeface="Arial" panose="020B0604020202020204" pitchFamily="34" charset="0"/>
              </a:rPr>
            </a:br>
            <a:br>
              <a:rPr lang="en-US" sz="2000" kern="100" dirty="0">
                <a:solidFill>
                  <a:srgbClr val="0F1111"/>
                </a:solidFill>
                <a:effectLst/>
                <a:latin typeface="Arial" panose="020B0604020202020204" pitchFamily="34" charset="0"/>
                <a:ea typeface="Calibri" panose="020F0502020204030204" pitchFamily="34" charset="0"/>
                <a:cs typeface="Arial" panose="020B0604020202020204" pitchFamily="34" charset="0"/>
              </a:rPr>
            </a:br>
            <a:r>
              <a:rPr lang="en-US" sz="2000" kern="100" dirty="0">
                <a:solidFill>
                  <a:srgbClr val="0F1111"/>
                </a:solidFill>
                <a:effectLst/>
                <a:latin typeface="Arial" panose="020B0604020202020204" pitchFamily="34" charset="0"/>
                <a:ea typeface="Calibri" panose="020F0502020204030204" pitchFamily="34" charset="0"/>
                <a:cs typeface="Arial" panose="020B0604020202020204" pitchFamily="34" charset="0"/>
              </a:rPr>
              <a:t>“Cyril is a no-nonsense, straight-talking expert. He’s a renowned scientist who has little patience for rigmarole or politics. He speaks to the forensic truth of what his investigations and examinations reveal.”―Geraldo Rivera</a:t>
            </a:r>
            <a:br>
              <a:rPr lang="en-US" sz="2000" kern="100" dirty="0">
                <a:solidFill>
                  <a:srgbClr val="0F1111"/>
                </a:solidFill>
                <a:effectLst/>
                <a:latin typeface="Arial" panose="020B0604020202020204" pitchFamily="34" charset="0"/>
                <a:ea typeface="Calibri" panose="020F0502020204030204" pitchFamily="34" charset="0"/>
                <a:cs typeface="Arial" panose="020B0604020202020204" pitchFamily="34" charset="0"/>
              </a:rPr>
            </a:br>
            <a:br>
              <a:rPr lang="en-US" sz="2000" kern="100" dirty="0">
                <a:solidFill>
                  <a:srgbClr val="0F1111"/>
                </a:solidFill>
                <a:effectLst/>
                <a:latin typeface="Arial" panose="020B0604020202020204" pitchFamily="34" charset="0"/>
                <a:ea typeface="Calibri" panose="020F0502020204030204" pitchFamily="34" charset="0"/>
                <a:cs typeface="Arial" panose="020B0604020202020204" pitchFamily="34" charset="0"/>
              </a:rPr>
            </a:br>
            <a:r>
              <a:rPr lang="en-US" sz="2000" kern="100" dirty="0">
                <a:solidFill>
                  <a:srgbClr val="0F1111"/>
                </a:solidFill>
                <a:effectLst/>
                <a:latin typeface="Arial" panose="020B0604020202020204" pitchFamily="34" charset="0"/>
                <a:ea typeface="Calibri" panose="020F0502020204030204" pitchFamily="34" charset="0"/>
                <a:cs typeface="Arial" panose="020B0604020202020204" pitchFamily="34" charset="0"/>
              </a:rPr>
              <a:t>“Cyril Wecht has tremendous credibility. He is not a ‘witness for hire.’ He’s a witness for truth.”―Alan Dershowitz.</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066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FBEC329B-84F7-3F3D-8FD1-0478A2EBC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5EFFB-F40A-632E-8946-FFB7B1B193EB}"/>
              </a:ext>
            </a:extLst>
          </p:cNvPr>
          <p:cNvSpPr>
            <a:spLocks noGrp="1"/>
          </p:cNvSpPr>
          <p:nvPr>
            <p:ph type="ctrTitle"/>
          </p:nvPr>
        </p:nvSpPr>
        <p:spPr>
          <a:xfrm>
            <a:off x="3725537" y="1299990"/>
            <a:ext cx="3975253" cy="672027"/>
          </a:xfrm>
          <a:solidFill>
            <a:schemeClr val="accent3">
              <a:lumMod val="20000"/>
              <a:lumOff val="80000"/>
            </a:schemeClr>
          </a:solidFill>
        </p:spPr>
        <p:txBody>
          <a:bodyPr>
            <a:normAutofit fontScale="90000"/>
          </a:bodyPr>
          <a:lstStyle/>
          <a:p>
            <a:r>
              <a:rPr lang="en-US" sz="4400" dirty="0">
                <a:latin typeface="Arial" panose="020B0604020202020204" pitchFamily="34" charset="0"/>
                <a:cs typeface="Arial" panose="020B0604020202020204" pitchFamily="34" charset="0"/>
              </a:rPr>
              <a:t>Our Ancestors</a:t>
            </a:r>
          </a:p>
        </p:txBody>
      </p:sp>
      <p:sp>
        <p:nvSpPr>
          <p:cNvPr id="3" name="Subtitle 2">
            <a:extLst>
              <a:ext uri="{FF2B5EF4-FFF2-40B4-BE49-F238E27FC236}">
                <a16:creationId xmlns:a16="http://schemas.microsoft.com/office/drawing/2014/main" id="{565981B7-0A3D-9B5D-0185-E7006E545728}"/>
              </a:ext>
            </a:extLst>
          </p:cNvPr>
          <p:cNvSpPr>
            <a:spLocks noGrp="1"/>
          </p:cNvSpPr>
          <p:nvPr>
            <p:ph type="subTitle" idx="1"/>
          </p:nvPr>
        </p:nvSpPr>
        <p:spPr>
          <a:xfrm>
            <a:off x="1400978" y="2709671"/>
            <a:ext cx="9144000" cy="2952997"/>
          </a:xfrm>
          <a:solidFill>
            <a:schemeClr val="accent3">
              <a:lumMod val="20000"/>
              <a:lumOff val="80000"/>
            </a:schemeClr>
          </a:solidFill>
        </p:spPr>
        <p:txBody>
          <a:bodyPr>
            <a:noAutofit/>
          </a:bodyPr>
          <a:lstStyle/>
          <a:p>
            <a:r>
              <a:rPr lang="en-US" sz="2800" dirty="0">
                <a:solidFill>
                  <a:srgbClr val="202122"/>
                </a:solidFill>
                <a:latin typeface="Arial" panose="020B0604020202020204" pitchFamily="34" charset="0"/>
              </a:rPr>
              <a:t>Cyril’s</a:t>
            </a:r>
            <a:r>
              <a:rPr lang="en-US" sz="2800" b="0" i="0" dirty="0">
                <a:solidFill>
                  <a:srgbClr val="202122"/>
                </a:solidFill>
                <a:effectLst/>
                <a:latin typeface="Arial" panose="020B0604020202020204" pitchFamily="34" charset="0"/>
              </a:rPr>
              <a:t> father, Nathan Wecht, was a Lithuanian-born storekeeper; his mother, Fannie Rubenstein was born in Ukraine (like Tevya, the dairyman). </a:t>
            </a:r>
          </a:p>
          <a:p>
            <a:endParaRPr lang="en-US" sz="2800" dirty="0">
              <a:solidFill>
                <a:srgbClr val="202122"/>
              </a:solidFill>
              <a:latin typeface="Arial" panose="020B0604020202020204" pitchFamily="34" charset="0"/>
            </a:endParaRPr>
          </a:p>
          <a:p>
            <a:r>
              <a:rPr lang="en-US" sz="2800" dirty="0">
                <a:solidFill>
                  <a:srgbClr val="202122"/>
                </a:solidFill>
                <a:latin typeface="Arial" panose="020B0604020202020204" pitchFamily="34" charset="0"/>
              </a:rPr>
              <a:t>My grandmother, Emilie Dobberstein, was born in Ukraine. Like Tevya, I was raised on a dairy farm.</a:t>
            </a:r>
            <a:endParaRPr lang="en-US" sz="2800" dirty="0"/>
          </a:p>
        </p:txBody>
      </p:sp>
    </p:spTree>
    <p:extLst>
      <p:ext uri="{BB962C8B-B14F-4D97-AF65-F5344CB8AC3E}">
        <p14:creationId xmlns:p14="http://schemas.microsoft.com/office/powerpoint/2010/main" val="498855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75C17"/>
        </a:solidFill>
        <a:effectLst/>
      </p:bgPr>
    </p:bg>
    <p:spTree>
      <p:nvGrpSpPr>
        <p:cNvPr id="1" name="">
          <a:extLst>
            <a:ext uri="{FF2B5EF4-FFF2-40B4-BE49-F238E27FC236}">
              <a16:creationId xmlns:a16="http://schemas.microsoft.com/office/drawing/2014/main" id="{9DAFDC81-2433-9F84-0FD6-38B2FCA68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B607B-622A-1E49-CBA6-16683091D9E2}"/>
              </a:ext>
            </a:extLst>
          </p:cNvPr>
          <p:cNvSpPr>
            <a:spLocks noGrp="1"/>
          </p:cNvSpPr>
          <p:nvPr>
            <p:ph type="ctrTitle"/>
          </p:nvPr>
        </p:nvSpPr>
        <p:spPr>
          <a:xfrm>
            <a:off x="2743201" y="2410054"/>
            <a:ext cx="5706737" cy="760164"/>
          </a:xfrm>
          <a:solidFill>
            <a:schemeClr val="accent3">
              <a:lumMod val="40000"/>
              <a:lumOff val="60000"/>
            </a:schemeClr>
          </a:solidFill>
        </p:spPr>
        <p:txBody>
          <a:bodyPr>
            <a:normAutofit/>
          </a:bodyPr>
          <a:lstStyle/>
          <a:p>
            <a:pPr fontAlgn="base">
              <a:spcAft>
                <a:spcPts val="1500"/>
              </a:spcAft>
            </a:pPr>
            <a:r>
              <a:rPr lang="en-US" sz="3600" b="1" i="0" dirty="0">
                <a:effectLst/>
                <a:latin typeface="Arial" panose="020B0604020202020204" pitchFamily="34" charset="0"/>
                <a:cs typeface="Arial" panose="020B0604020202020204" pitchFamily="34" charset="0"/>
              </a:rPr>
              <a:t>Cyril H. Wecht, MD, JD</a:t>
            </a:r>
            <a:endParaRPr lang="en-US" sz="3600" dirty="0"/>
          </a:p>
        </p:txBody>
      </p:sp>
      <p:sp>
        <p:nvSpPr>
          <p:cNvPr id="3" name="Subtitle 2">
            <a:extLst>
              <a:ext uri="{FF2B5EF4-FFF2-40B4-BE49-F238E27FC236}">
                <a16:creationId xmlns:a16="http://schemas.microsoft.com/office/drawing/2014/main" id="{3D8AFAFD-FC06-FEC9-1D6C-394F0F2EAD75}"/>
              </a:ext>
            </a:extLst>
          </p:cNvPr>
          <p:cNvSpPr>
            <a:spLocks noGrp="1"/>
          </p:cNvSpPr>
          <p:nvPr>
            <p:ph type="subTitle" idx="1"/>
          </p:nvPr>
        </p:nvSpPr>
        <p:spPr>
          <a:xfrm>
            <a:off x="1533407" y="569843"/>
            <a:ext cx="9406341" cy="5941125"/>
          </a:xfrm>
          <a:solidFill>
            <a:srgbClr val="FFDA65"/>
          </a:solidFill>
        </p:spPr>
        <p:txBody>
          <a:bodyPr>
            <a:noAutofit/>
          </a:bodyPr>
          <a:lstStyle/>
          <a:p>
            <a:r>
              <a:rPr lang="en-US" sz="2000" b="1" i="0" dirty="0">
                <a:solidFill>
                  <a:srgbClr val="26282A"/>
                </a:solidFill>
                <a:effectLst/>
                <a:latin typeface="Arial" panose="020B0604020202020204" pitchFamily="34" charset="0"/>
                <a:cs typeface="Arial" panose="020B0604020202020204" pitchFamily="34" charset="0"/>
              </a:rPr>
              <a:t>Casey J. Quinlan -- President of Project JFK/CSI Dallas 10/09/2024: </a:t>
            </a:r>
          </a:p>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D326BF2-F560-33B8-97D4-D972FEA488FE}"/>
              </a:ext>
            </a:extLst>
          </p:cNvPr>
          <p:cNvSpPr txBox="1"/>
          <p:nvPr/>
        </p:nvSpPr>
        <p:spPr>
          <a:xfrm>
            <a:off x="2648179" y="1185058"/>
            <a:ext cx="6800619" cy="5109091"/>
          </a:xfrm>
          <a:prstGeom prst="rect">
            <a:avLst/>
          </a:prstGeom>
          <a:noFill/>
        </p:spPr>
        <p:txBody>
          <a:bodyPr wrap="square">
            <a:spAutoFit/>
          </a:bodyPr>
          <a:lstStyle/>
          <a:p>
            <a:pPr algn="l" rtl="0"/>
            <a:endParaRPr lang="en-US" sz="2400" b="0" i="0" dirty="0">
              <a:solidFill>
                <a:srgbClr val="26282A"/>
              </a:solidFill>
              <a:effectLst/>
              <a:latin typeface="Arial" panose="020B0604020202020204" pitchFamily="34" charset="0"/>
              <a:cs typeface="Arial" panose="020B0604020202020204" pitchFamily="34" charset="0"/>
            </a:endParaRPr>
          </a:p>
          <a:p>
            <a:pPr algn="l" rtl="0"/>
            <a:r>
              <a:rPr lang="en-US" sz="2000" b="0" i="0" dirty="0">
                <a:solidFill>
                  <a:srgbClr val="26282A"/>
                </a:solidFill>
                <a:effectLst/>
                <a:latin typeface="Arial" panose="020B0604020202020204" pitchFamily="34" charset="0"/>
                <a:cs typeface="Arial" panose="020B0604020202020204" pitchFamily="34" charset="0"/>
              </a:rPr>
              <a:t>David, as you know, I was a high school teacher for over 45 years. I rewrote the curriculum for social studies so I could implement the TRUTH in American History concerning the JFK Assassination. Dr. Cyril Wecht was a cornerstone for the continued research AND THE ADVANCEMENT OF TRUTH IN OUR AMERICAN JOURNEY. </a:t>
            </a:r>
          </a:p>
          <a:p>
            <a:pPr algn="l" rtl="0"/>
            <a:endParaRPr lang="en-US" sz="2000" dirty="0">
              <a:solidFill>
                <a:srgbClr val="26282A"/>
              </a:solidFill>
              <a:latin typeface="Arial" panose="020B0604020202020204" pitchFamily="34" charset="0"/>
              <a:cs typeface="Arial" panose="020B0604020202020204" pitchFamily="34" charset="0"/>
            </a:endParaRPr>
          </a:p>
          <a:p>
            <a:r>
              <a:rPr lang="en-US" sz="2000" b="0" i="0" dirty="0">
                <a:solidFill>
                  <a:srgbClr val="26282A"/>
                </a:solidFill>
                <a:effectLst/>
                <a:latin typeface="Arial" panose="020B0604020202020204" pitchFamily="34" charset="0"/>
                <a:cs typeface="Arial" panose="020B0604020202020204" pitchFamily="34" charset="0"/>
              </a:rPr>
              <a:t>He was the INSPIRATION, the </a:t>
            </a:r>
            <a:r>
              <a:rPr lang="en-US" sz="2000" b="0" i="0" dirty="0">
                <a:effectLst/>
                <a:latin typeface="Arial" panose="020B0604020202020204" pitchFamily="34" charset="0"/>
                <a:cs typeface="Arial" panose="020B0604020202020204" pitchFamily="34" charset="0"/>
              </a:rPr>
              <a:t>PERSPIRATION </a:t>
            </a:r>
            <a:r>
              <a:rPr lang="en-US" sz="2000" b="0" i="0" dirty="0">
                <a:solidFill>
                  <a:srgbClr val="26282A"/>
                </a:solidFill>
                <a:effectLst/>
                <a:latin typeface="Arial" panose="020B0604020202020204" pitchFamily="34" charset="0"/>
                <a:cs typeface="Arial" panose="020B0604020202020204" pitchFamily="34" charset="0"/>
              </a:rPr>
              <a:t>and EXPLORATION for all of us who believe in AMERICA. He paved the path that we have traveled for the past 61 years and continue to travel today. </a:t>
            </a:r>
            <a:r>
              <a:rPr lang="en-US" sz="2000" b="0" i="0" dirty="0">
                <a:effectLst/>
                <a:latin typeface="Arial" panose="020B0604020202020204" pitchFamily="34" charset="0"/>
                <a:cs typeface="Arial" panose="020B0604020202020204" pitchFamily="34" charset="0"/>
              </a:rPr>
              <a:t>He served the UNITED STATES very well and will be an </a:t>
            </a:r>
            <a:r>
              <a:rPr lang="en-US" sz="2000" b="0" i="0" dirty="0">
                <a:solidFill>
                  <a:srgbClr val="C00000"/>
                </a:solidFill>
                <a:effectLst/>
                <a:latin typeface="Arial" panose="020B0604020202020204" pitchFamily="34" charset="0"/>
                <a:cs typeface="Arial" panose="020B0604020202020204" pitchFamily="34" charset="0"/>
              </a:rPr>
              <a:t>INSPIRATION for TRUTH, JUSTICE &amp; THE AMERICAN WAY OF LIFE.</a:t>
            </a:r>
          </a:p>
          <a:p>
            <a:pPr algn="l" rtl="0"/>
            <a:endParaRPr lang="en-US" b="0" i="0" dirty="0">
              <a:solidFill>
                <a:srgbClr val="26282A"/>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701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3C178"/>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65538E-20E7-498A-195A-06B950FEFE53}"/>
              </a:ext>
            </a:extLst>
          </p:cNvPr>
          <p:cNvSpPr txBox="1"/>
          <p:nvPr/>
        </p:nvSpPr>
        <p:spPr>
          <a:xfrm>
            <a:off x="544285" y="1035814"/>
            <a:ext cx="10940143" cy="4985980"/>
          </a:xfrm>
          <a:prstGeom prst="rect">
            <a:avLst/>
          </a:prstGeom>
          <a:solidFill>
            <a:schemeClr val="accent3">
              <a:lumMod val="20000"/>
              <a:lumOff val="80000"/>
            </a:schemeClr>
          </a:solidFill>
        </p:spPr>
        <p:txBody>
          <a:bodyPr wrap="square">
            <a:spAutoFit/>
          </a:bodyPr>
          <a:lstStyle/>
          <a:p>
            <a:r>
              <a:rPr lang="en-US" b="0" i="0" dirty="0">
                <a:solidFill>
                  <a:srgbClr val="26282A"/>
                </a:solidFill>
                <a:effectLst/>
                <a:latin typeface="Helvetica Neue"/>
              </a:rPr>
              <a:t>				</a:t>
            </a:r>
            <a:r>
              <a:rPr lang="en-US" sz="2000" b="1" i="0" dirty="0">
                <a:solidFill>
                  <a:srgbClr val="26282A"/>
                </a:solidFill>
                <a:effectLst/>
                <a:latin typeface="Arial" panose="020B0604020202020204" pitchFamily="34" charset="0"/>
                <a:cs typeface="Arial" panose="020B0604020202020204" pitchFamily="34" charset="0"/>
              </a:rPr>
              <a:t>Randy Benson:</a:t>
            </a:r>
          </a:p>
          <a:p>
            <a:endParaRPr lang="en-US" dirty="0">
              <a:solidFill>
                <a:srgbClr val="26282A"/>
              </a:solidFill>
              <a:latin typeface="Helvetica Neue"/>
            </a:endParaRPr>
          </a:p>
          <a:p>
            <a:r>
              <a:rPr lang="en-US" sz="2000" b="0" i="0" dirty="0">
                <a:solidFill>
                  <a:srgbClr val="26282A"/>
                </a:solidFill>
                <a:effectLst/>
                <a:latin typeface="Helvetica Neue"/>
              </a:rPr>
              <a:t>I once thought my father was the hardest working, most honorable man I've ever known. No one could possibly measure up to him. When I met Dr. Cyril Wecht, I realized that my father had a distinguished rival. I first met Cyril in 2007 as I was collecting interviews for my film, The Searchers. He and his son, Ben, welcomed me and my cameraman to Cyril's office in downtown Pittsburgh. My first impression was that he was the hardest worker I've ever seen. He graciously offered me as much time as I needed to complete the interview. </a:t>
            </a:r>
          </a:p>
          <a:p>
            <a:endParaRPr lang="en-US" sz="2000" dirty="0">
              <a:solidFill>
                <a:srgbClr val="26282A"/>
              </a:solidFill>
              <a:latin typeface="Helvetica Neue"/>
            </a:endParaRPr>
          </a:p>
          <a:p>
            <a:r>
              <a:rPr lang="en-US" sz="2000" b="0" i="0" dirty="0">
                <a:solidFill>
                  <a:srgbClr val="26282A"/>
                </a:solidFill>
                <a:effectLst/>
                <a:latin typeface="Helvetica Neue"/>
              </a:rPr>
              <a:t>Afterwards, I asked him if I could treat him and Ben to lunch. He replied that he would love to however he had to be in court in fifteen minutes!  </a:t>
            </a:r>
            <a:r>
              <a:rPr lang="en-US" sz="2000" b="0" i="0" dirty="0">
                <a:solidFill>
                  <a:srgbClr val="FF0000"/>
                </a:solidFill>
                <a:effectLst/>
                <a:latin typeface="Helvetica Neue"/>
              </a:rPr>
              <a:t>A giving, gracious, humble and kind gentleman. </a:t>
            </a:r>
            <a:r>
              <a:rPr lang="en-US" sz="2000" b="0" i="0" dirty="0">
                <a:solidFill>
                  <a:srgbClr val="26282A"/>
                </a:solidFill>
                <a:effectLst/>
                <a:latin typeface="Helvetica Neue"/>
              </a:rPr>
              <a:t>I was honored to then be asked by Cyril to join the board of the Coalition Against Political Assassinations, on which I served from 2018-2020. Another high point of my professional life. One of the regrets of my life is that my children never had the pleasure of meeting Cyril, however his story will be preserved by all of us who were lucky enough to be graced by his life. </a:t>
            </a:r>
            <a:endParaRPr lang="en-US" sz="2000" dirty="0">
              <a:solidFill>
                <a:srgbClr val="FF0000"/>
              </a:solidFill>
            </a:endParaRPr>
          </a:p>
        </p:txBody>
      </p:sp>
    </p:spTree>
    <p:extLst>
      <p:ext uri="{BB962C8B-B14F-4D97-AF65-F5344CB8AC3E}">
        <p14:creationId xmlns:p14="http://schemas.microsoft.com/office/powerpoint/2010/main" val="590387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668BF5C6-2D34-7EC0-EEF0-76025B5CE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74525-0BE1-91DD-043D-EF7C959277CB}"/>
              </a:ext>
            </a:extLst>
          </p:cNvPr>
          <p:cNvSpPr>
            <a:spLocks noGrp="1"/>
          </p:cNvSpPr>
          <p:nvPr>
            <p:ph type="ctrTitle"/>
          </p:nvPr>
        </p:nvSpPr>
        <p:spPr>
          <a:xfrm>
            <a:off x="1226543" y="341522"/>
            <a:ext cx="9144000" cy="605928"/>
          </a:xfrm>
          <a:solidFill>
            <a:schemeClr val="accent3">
              <a:lumMod val="20000"/>
              <a:lumOff val="80000"/>
            </a:schemeClr>
          </a:solidFill>
        </p:spPr>
        <p:txBody>
          <a:bodyPr>
            <a:normAutofit/>
          </a:bodyPr>
          <a:lstStyle/>
          <a:p>
            <a:r>
              <a:rPr lang="en-US" sz="3600" dirty="0"/>
              <a:t>Meredith and Chris Mantik—with Dr. Wecht</a:t>
            </a:r>
          </a:p>
        </p:txBody>
      </p:sp>
      <p:sp>
        <p:nvSpPr>
          <p:cNvPr id="3" name="Subtitle 2">
            <a:extLst>
              <a:ext uri="{FF2B5EF4-FFF2-40B4-BE49-F238E27FC236}">
                <a16:creationId xmlns:a16="http://schemas.microsoft.com/office/drawing/2014/main" id="{7DEE2547-5824-FFD4-7E35-C79B40751E26}"/>
              </a:ext>
            </a:extLst>
          </p:cNvPr>
          <p:cNvSpPr>
            <a:spLocks noGrp="1"/>
          </p:cNvSpPr>
          <p:nvPr>
            <p:ph type="subTitle" idx="1"/>
          </p:nvPr>
        </p:nvSpPr>
        <p:spPr>
          <a:xfrm>
            <a:off x="4450814" y="3800819"/>
            <a:ext cx="2467779" cy="1456981"/>
          </a:xfrm>
        </p:spPr>
        <p:txBody>
          <a:bodyPr/>
          <a:lstStyle/>
          <a:p>
            <a:endParaRPr lang="en-US" dirty="0"/>
          </a:p>
        </p:txBody>
      </p:sp>
      <p:pic>
        <p:nvPicPr>
          <p:cNvPr id="6" name="Picture 5">
            <a:extLst>
              <a:ext uri="{FF2B5EF4-FFF2-40B4-BE49-F238E27FC236}">
                <a16:creationId xmlns:a16="http://schemas.microsoft.com/office/drawing/2014/main" id="{F9FB75FF-1DBB-7EAD-7547-A8D4A482E7B9}"/>
              </a:ext>
            </a:extLst>
          </p:cNvPr>
          <p:cNvPicPr>
            <a:picLocks noChangeAspect="1"/>
          </p:cNvPicPr>
          <p:nvPr/>
        </p:nvPicPr>
        <p:blipFill>
          <a:blip r:embed="rId2"/>
          <a:stretch>
            <a:fillRect/>
          </a:stretch>
        </p:blipFill>
        <p:spPr>
          <a:xfrm>
            <a:off x="2169997" y="1465085"/>
            <a:ext cx="7317091" cy="4594192"/>
          </a:xfrm>
          <a:prstGeom prst="rect">
            <a:avLst/>
          </a:prstGeom>
        </p:spPr>
      </p:pic>
    </p:spTree>
    <p:extLst>
      <p:ext uri="{BB962C8B-B14F-4D97-AF65-F5344CB8AC3E}">
        <p14:creationId xmlns:p14="http://schemas.microsoft.com/office/powerpoint/2010/main" val="38488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7D93-CFD5-E9EF-DC11-DFF4CD74C1FF}"/>
              </a:ext>
            </a:extLst>
          </p:cNvPr>
          <p:cNvSpPr>
            <a:spLocks noGrp="1"/>
          </p:cNvSpPr>
          <p:nvPr>
            <p:ph type="title"/>
          </p:nvPr>
        </p:nvSpPr>
        <p:spPr>
          <a:xfrm>
            <a:off x="1747157" y="724353"/>
            <a:ext cx="7391400" cy="941160"/>
          </a:xfrm>
          <a:solidFill>
            <a:srgbClr val="FFFF00"/>
          </a:solidFill>
        </p:spPr>
        <p:txBody>
          <a:bodyPr>
            <a:normAutofit/>
          </a:bodyPr>
          <a:lstStyle/>
          <a:p>
            <a:r>
              <a:rPr lang="en-US" sz="36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 Tribute to Cyril Wecht, MD, JD</a:t>
            </a:r>
            <a:endParaRPr lang="en-US" sz="3600" dirty="0"/>
          </a:p>
        </p:txBody>
      </p:sp>
      <p:sp>
        <p:nvSpPr>
          <p:cNvPr id="3" name="Content Placeholder 2">
            <a:extLst>
              <a:ext uri="{FF2B5EF4-FFF2-40B4-BE49-F238E27FC236}">
                <a16:creationId xmlns:a16="http://schemas.microsoft.com/office/drawing/2014/main" id="{BDC02329-4531-3A44-BDB8-91691714A89C}"/>
              </a:ext>
            </a:extLst>
          </p:cNvPr>
          <p:cNvSpPr>
            <a:spLocks noGrp="1"/>
          </p:cNvSpPr>
          <p:nvPr>
            <p:ph idx="1"/>
          </p:nvPr>
        </p:nvSpPr>
        <p:spPr>
          <a:xfrm>
            <a:off x="1164772" y="2155371"/>
            <a:ext cx="8741228" cy="3788229"/>
          </a:xfrm>
          <a:solidFill>
            <a:srgbClr val="FFFF00"/>
          </a:solidFill>
        </p:spPr>
        <p:txBody>
          <a:bodyPr>
            <a:normAutofit fontScale="85000" lnSpcReduction="20000"/>
          </a:bodyPr>
          <a:lstStyle/>
          <a:p>
            <a:pPr marL="0" marR="0" indent="0">
              <a:lnSpc>
                <a:spcPct val="107000"/>
              </a:lnSpc>
              <a:spcAft>
                <a:spcPts val="800"/>
              </a:spcAft>
              <a:buNone/>
            </a:pPr>
            <a:r>
              <a:rPr lang="en-US"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In Chicago during April 1-4, 1993, the Second Annual Midwest Symposium on Assassination Politics featured one of the most impressive groups of experts ever assembled. It was my first conference. Here I met Cyril for the first time and watched his impassioned 20-minute speech on the Single Bullet Theory. </a:t>
            </a:r>
            <a:endParaRPr lang="en-US" sz="30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3000" u="sng" kern="100" dirty="0">
                <a:solidFill>
                  <a:srgbClr val="0000FF"/>
                </a:solidFill>
                <a:effectLst/>
                <a:latin typeface="Arial" panose="020B0604020202020204" pitchFamily="34" charset="0"/>
                <a:ea typeface="Aptos" panose="020B0004020202020204" pitchFamily="34" charset="0"/>
                <a:cs typeface="Arial" panose="020B0604020202020204" pitchFamily="34" charset="0"/>
                <a:hlinkClick r:id="rId2"/>
              </a:rPr>
              <a:t>Dr. Cyril Wecht’s impassioned speech at the 1993 Chicago JFK assassination conference remastered (youtube.com)</a:t>
            </a:r>
            <a:endParaRPr lang="en-US" sz="3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73407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3C17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0AE21-B2EE-495B-BCBB-556A950BAC5A}"/>
              </a:ext>
            </a:extLst>
          </p:cNvPr>
          <p:cNvPicPr>
            <a:picLocks noChangeAspect="1"/>
          </p:cNvPicPr>
          <p:nvPr/>
        </p:nvPicPr>
        <p:blipFill>
          <a:blip r:embed="rId2"/>
          <a:stretch>
            <a:fillRect/>
          </a:stretch>
        </p:blipFill>
        <p:spPr>
          <a:xfrm rot="10800000">
            <a:off x="1063267" y="463385"/>
            <a:ext cx="4780775" cy="5847120"/>
          </a:xfrm>
          <a:prstGeom prst="rect">
            <a:avLst/>
          </a:prstGeom>
        </p:spPr>
      </p:pic>
      <p:pic>
        <p:nvPicPr>
          <p:cNvPr id="3" name="Picture 2">
            <a:extLst>
              <a:ext uri="{FF2B5EF4-FFF2-40B4-BE49-F238E27FC236}">
                <a16:creationId xmlns:a16="http://schemas.microsoft.com/office/drawing/2014/main" id="{81C19FC0-81FF-3B64-3D73-7B60C279EF37}"/>
              </a:ext>
            </a:extLst>
          </p:cNvPr>
          <p:cNvPicPr>
            <a:picLocks noChangeAspect="1"/>
          </p:cNvPicPr>
          <p:nvPr/>
        </p:nvPicPr>
        <p:blipFill>
          <a:blip r:embed="rId3"/>
          <a:stretch>
            <a:fillRect/>
          </a:stretch>
        </p:blipFill>
        <p:spPr>
          <a:xfrm rot="10800000">
            <a:off x="6095999" y="462960"/>
            <a:ext cx="5032733" cy="5847545"/>
          </a:xfrm>
          <a:prstGeom prst="rect">
            <a:avLst/>
          </a:prstGeom>
        </p:spPr>
      </p:pic>
    </p:spTree>
    <p:extLst>
      <p:ext uri="{BB962C8B-B14F-4D97-AF65-F5344CB8AC3E}">
        <p14:creationId xmlns:p14="http://schemas.microsoft.com/office/powerpoint/2010/main" val="1877214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3C17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6C9CB-3845-FCED-42F1-A1D5548437BB}"/>
              </a:ext>
            </a:extLst>
          </p:cNvPr>
          <p:cNvSpPr>
            <a:spLocks noGrp="1"/>
          </p:cNvSpPr>
          <p:nvPr>
            <p:ph type="ctrTitle"/>
          </p:nvPr>
        </p:nvSpPr>
        <p:spPr>
          <a:xfrm>
            <a:off x="3892626" y="154235"/>
            <a:ext cx="4061552" cy="491341"/>
          </a:xfrm>
          <a:solidFill>
            <a:schemeClr val="accent6">
              <a:lumMod val="20000"/>
              <a:lumOff val="80000"/>
            </a:schemeClr>
          </a:solidFill>
        </p:spPr>
        <p:txBody>
          <a:bodyPr>
            <a:normAutofit fontScale="90000"/>
          </a:bodyPr>
          <a:lstStyle/>
          <a:p>
            <a:r>
              <a:rPr lang="en-US" sz="3200" dirty="0"/>
              <a:t>Wecht Publications</a:t>
            </a:r>
          </a:p>
        </p:txBody>
      </p:sp>
      <p:sp>
        <p:nvSpPr>
          <p:cNvPr id="3" name="Subtitle 2">
            <a:extLst>
              <a:ext uri="{FF2B5EF4-FFF2-40B4-BE49-F238E27FC236}">
                <a16:creationId xmlns:a16="http://schemas.microsoft.com/office/drawing/2014/main" id="{244295D9-B9BE-CEB3-EEEA-1C5975A729E9}"/>
              </a:ext>
            </a:extLst>
          </p:cNvPr>
          <p:cNvSpPr>
            <a:spLocks noGrp="1"/>
          </p:cNvSpPr>
          <p:nvPr>
            <p:ph type="subTitle" idx="1"/>
          </p:nvPr>
        </p:nvSpPr>
        <p:spPr>
          <a:xfrm>
            <a:off x="1399142" y="827356"/>
            <a:ext cx="8890612" cy="5876409"/>
          </a:xfrm>
          <a:solidFill>
            <a:schemeClr val="accent3">
              <a:lumMod val="20000"/>
              <a:lumOff val="80000"/>
            </a:schemeClr>
          </a:solidFill>
        </p:spPr>
        <p:txBody>
          <a:bodyPr>
            <a:normAutofit fontScale="25000" lnSpcReduction="20000"/>
          </a:bodyPr>
          <a:lstStyle/>
          <a:p>
            <a:pPr algn="l">
              <a:buFont typeface="Arial" panose="020B0604020202020204" pitchFamily="34" charset="0"/>
              <a:buChar char="•"/>
            </a:pPr>
            <a:endParaRPr lang="en-US" sz="5600" b="0" i="1" dirty="0">
              <a:solidFill>
                <a:srgbClr val="202122"/>
              </a:solidFill>
              <a:effectLst/>
              <a:latin typeface="Arial" panose="020B0604020202020204" pitchFamily="34" charset="0"/>
            </a:endParaRPr>
          </a:p>
          <a:p>
            <a:pPr algn="l">
              <a:buFont typeface="Arial" panose="020B0604020202020204" pitchFamily="34" charset="0"/>
              <a:buChar char="•"/>
            </a:pPr>
            <a:r>
              <a:rPr lang="en-US" sz="5600" b="0" i="1" dirty="0">
                <a:solidFill>
                  <a:srgbClr val="202122"/>
                </a:solidFill>
                <a:effectLst/>
                <a:latin typeface="Arial" panose="020B0604020202020204" pitchFamily="34" charset="0"/>
              </a:rPr>
              <a:t>From Crime Scene to Courtroom</a:t>
            </a:r>
            <a:r>
              <a:rPr lang="en-US" sz="5600" b="0" i="0" dirty="0">
                <a:solidFill>
                  <a:srgbClr val="202122"/>
                </a:solidFill>
                <a:effectLst/>
                <a:latin typeface="Arial" panose="020B0604020202020204" pitchFamily="34" charset="0"/>
              </a:rPr>
              <a:t> (2011)</a:t>
            </a:r>
          </a:p>
          <a:p>
            <a:pPr algn="l">
              <a:buFont typeface="Arial" panose="020B0604020202020204" pitchFamily="34" charset="0"/>
              <a:buChar char="•"/>
            </a:pPr>
            <a:r>
              <a:rPr lang="en-US" sz="5600" b="0" i="1" dirty="0">
                <a:solidFill>
                  <a:srgbClr val="202122"/>
                </a:solidFill>
                <a:effectLst/>
                <a:latin typeface="Arial" panose="020B0604020202020204" pitchFamily="34" charset="0"/>
              </a:rPr>
              <a:t>Investigation of Police Related Deaths</a:t>
            </a:r>
            <a:r>
              <a:rPr lang="en-US" sz="5600" b="0" i="0" dirty="0">
                <a:solidFill>
                  <a:srgbClr val="202122"/>
                </a:solidFill>
                <a:effectLst/>
                <a:latin typeface="Arial" panose="020B0604020202020204" pitchFamily="34" charset="0"/>
              </a:rPr>
              <a:t> (2011)</a:t>
            </a:r>
          </a:p>
          <a:p>
            <a:pPr algn="l">
              <a:buFont typeface="Arial" panose="020B0604020202020204" pitchFamily="34" charset="0"/>
              <a:buChar char="•"/>
            </a:pPr>
            <a:r>
              <a:rPr lang="en-US" sz="5600" b="0" i="1" dirty="0">
                <a:solidFill>
                  <a:srgbClr val="202122"/>
                </a:solidFill>
                <a:effectLst/>
                <a:latin typeface="Arial" panose="020B0604020202020204" pitchFamily="34" charset="0"/>
              </a:rPr>
              <a:t>Forensic Science and Law</a:t>
            </a:r>
            <a:r>
              <a:rPr lang="en-US" sz="5600" b="0" i="0" dirty="0">
                <a:solidFill>
                  <a:srgbClr val="202122"/>
                </a:solidFill>
                <a:effectLst/>
                <a:latin typeface="Arial" panose="020B0604020202020204" pitchFamily="34" charset="0"/>
              </a:rPr>
              <a:t> (2006)</a:t>
            </a:r>
          </a:p>
          <a:p>
            <a:pPr algn="l">
              <a:buFont typeface="Arial" panose="020B0604020202020204" pitchFamily="34" charset="0"/>
              <a:buChar char="•"/>
            </a:pPr>
            <a:r>
              <a:rPr lang="en-US" sz="5600" b="0" i="1" dirty="0">
                <a:solidFill>
                  <a:srgbClr val="202122"/>
                </a:solidFill>
                <a:effectLst/>
                <a:latin typeface="Arial" panose="020B0604020202020204" pitchFamily="34" charset="0"/>
              </a:rPr>
              <a:t>Tales from the Morgue</a:t>
            </a:r>
            <a:r>
              <a:rPr lang="en-US" sz="5600" b="0" i="0" dirty="0">
                <a:solidFill>
                  <a:srgbClr val="202122"/>
                </a:solidFill>
                <a:effectLst/>
                <a:latin typeface="Arial" panose="020B0604020202020204" pitchFamily="34" charset="0"/>
              </a:rPr>
              <a:t> (2005)</a:t>
            </a:r>
          </a:p>
          <a:p>
            <a:pPr algn="l">
              <a:buFont typeface="Arial" panose="020B0604020202020204" pitchFamily="34" charset="0"/>
              <a:buChar char="•"/>
            </a:pPr>
            <a:r>
              <a:rPr lang="en-US" sz="5600" b="0" i="1" dirty="0">
                <a:solidFill>
                  <a:srgbClr val="202122"/>
                </a:solidFill>
                <a:effectLst/>
                <a:latin typeface="Arial" panose="020B0604020202020204" pitchFamily="34" charset="0"/>
              </a:rPr>
              <a:t>Forensic Aspects of Chemical and Biological Terrorism</a:t>
            </a:r>
            <a:r>
              <a:rPr lang="en-US" sz="5600" b="0" i="0" dirty="0">
                <a:solidFill>
                  <a:srgbClr val="202122"/>
                </a:solidFill>
                <a:effectLst/>
                <a:latin typeface="Arial" panose="020B0604020202020204" pitchFamily="34" charset="0"/>
              </a:rPr>
              <a:t> (2004)</a:t>
            </a:r>
          </a:p>
          <a:p>
            <a:pPr algn="l">
              <a:buFont typeface="Arial" panose="020B0604020202020204" pitchFamily="34" charset="0"/>
              <a:buChar char="•"/>
            </a:pPr>
            <a:r>
              <a:rPr lang="en-US" sz="5600" b="0" i="1" dirty="0">
                <a:solidFill>
                  <a:srgbClr val="202122"/>
                </a:solidFill>
                <a:effectLst/>
                <a:latin typeface="Arial" panose="020B0604020202020204" pitchFamily="34" charset="0"/>
              </a:rPr>
              <a:t>Mortal Evidence</a:t>
            </a:r>
            <a:r>
              <a:rPr lang="en-US" sz="5600" b="0" i="0" dirty="0">
                <a:solidFill>
                  <a:srgbClr val="202122"/>
                </a:solidFill>
                <a:effectLst/>
                <a:latin typeface="Arial" panose="020B0604020202020204" pitchFamily="34" charset="0"/>
              </a:rPr>
              <a:t> (2003)</a:t>
            </a:r>
          </a:p>
          <a:p>
            <a:pPr algn="l">
              <a:buFont typeface="Arial" panose="020B0604020202020204" pitchFamily="34" charset="0"/>
              <a:buChar char="•"/>
            </a:pPr>
            <a:r>
              <a:rPr lang="en-US" sz="5600" b="0" i="1" dirty="0">
                <a:solidFill>
                  <a:srgbClr val="202122"/>
                </a:solidFill>
                <a:effectLst/>
                <a:latin typeface="Arial" panose="020B0604020202020204" pitchFamily="34" charset="0"/>
              </a:rPr>
              <a:t>Into EVIDENCE: Truth, Lies and Unresolved Mysteries in the Murder of JFK</a:t>
            </a:r>
            <a:endParaRPr lang="en-US" sz="5600" b="0" i="0" dirty="0">
              <a:solidFill>
                <a:srgbClr val="202122"/>
              </a:solidFill>
              <a:effectLst/>
              <a:latin typeface="Arial" panose="020B0604020202020204" pitchFamily="34" charset="0"/>
            </a:endParaRPr>
          </a:p>
          <a:p>
            <a:pPr algn="l">
              <a:buFont typeface="Arial" panose="020B0604020202020204" pitchFamily="34" charset="0"/>
              <a:buChar char="•"/>
            </a:pPr>
            <a:r>
              <a:rPr lang="en-US" sz="5600" b="0" i="1" dirty="0">
                <a:solidFill>
                  <a:srgbClr val="202122"/>
                </a:solidFill>
                <a:effectLst/>
                <a:latin typeface="Arial" panose="020B0604020202020204" pitchFamily="34" charset="0"/>
              </a:rPr>
              <a:t>November 22, 1963: A Reference Guide to the JFK Assassination</a:t>
            </a:r>
            <a:endParaRPr lang="en-US" sz="5600" b="0" i="0" dirty="0">
              <a:solidFill>
                <a:srgbClr val="202122"/>
              </a:solidFill>
              <a:effectLst/>
              <a:latin typeface="Arial" panose="020B0604020202020204" pitchFamily="34" charset="0"/>
            </a:endParaRPr>
          </a:p>
          <a:p>
            <a:pPr algn="l">
              <a:buFont typeface="Arial" panose="020B0604020202020204" pitchFamily="34" charset="0"/>
              <a:buChar char="•"/>
            </a:pPr>
            <a:r>
              <a:rPr lang="en-US" sz="5600" b="0" i="1" dirty="0">
                <a:solidFill>
                  <a:srgbClr val="202122"/>
                </a:solidFill>
                <a:effectLst/>
                <a:latin typeface="Arial" panose="020B0604020202020204" pitchFamily="34" charset="0"/>
              </a:rPr>
              <a:t>Grave Secrets: A Leading Forensic Expert Reveals the Startling Truth about O.J. Simpson, David Koresh, Vincent Foster, and Other Sensational Cases</a:t>
            </a:r>
            <a:endParaRPr lang="en-US" sz="5600" b="0" i="0" dirty="0">
              <a:solidFill>
                <a:srgbClr val="202122"/>
              </a:solidFill>
              <a:effectLst/>
              <a:latin typeface="Arial" panose="020B0604020202020204" pitchFamily="34" charset="0"/>
            </a:endParaRPr>
          </a:p>
          <a:p>
            <a:pPr algn="l">
              <a:buFont typeface="Arial" panose="020B0604020202020204" pitchFamily="34" charset="0"/>
              <a:buChar char="•"/>
            </a:pPr>
            <a:r>
              <a:rPr lang="en-US" sz="5600" b="0" i="1" dirty="0">
                <a:solidFill>
                  <a:srgbClr val="202122"/>
                </a:solidFill>
                <a:effectLst/>
                <a:latin typeface="Arial" panose="020B0604020202020204" pitchFamily="34" charset="0"/>
              </a:rPr>
              <a:t>Who Killed JonBenet Ramsey?</a:t>
            </a:r>
            <a:endParaRPr lang="en-US" sz="5600" b="0" i="0" dirty="0">
              <a:solidFill>
                <a:srgbClr val="202122"/>
              </a:solidFill>
              <a:effectLst/>
              <a:latin typeface="Arial" panose="020B0604020202020204" pitchFamily="34" charset="0"/>
            </a:endParaRPr>
          </a:p>
          <a:p>
            <a:pPr algn="l">
              <a:buFont typeface="Arial" panose="020B0604020202020204" pitchFamily="34" charset="0"/>
              <a:buChar char="•"/>
            </a:pPr>
            <a:r>
              <a:rPr lang="en-US" sz="5600" b="0" i="1" dirty="0">
                <a:solidFill>
                  <a:srgbClr val="202122"/>
                </a:solidFill>
                <a:effectLst/>
                <a:latin typeface="Arial" panose="020B0604020202020204" pitchFamily="34" charset="0"/>
              </a:rPr>
              <a:t>A Question of Murder</a:t>
            </a:r>
            <a:endParaRPr lang="en-US" sz="5600" b="0" i="0" dirty="0">
              <a:solidFill>
                <a:srgbClr val="202122"/>
              </a:solidFill>
              <a:effectLst/>
              <a:latin typeface="Arial" panose="020B0604020202020204" pitchFamily="34" charset="0"/>
            </a:endParaRPr>
          </a:p>
          <a:p>
            <a:pPr algn="l">
              <a:buFont typeface="Arial" panose="020B0604020202020204" pitchFamily="34" charset="0"/>
              <a:buChar char="•"/>
            </a:pPr>
            <a:r>
              <a:rPr lang="en-US" sz="5600" b="0" i="1" dirty="0">
                <a:solidFill>
                  <a:srgbClr val="202122"/>
                </a:solidFill>
                <a:effectLst/>
                <a:latin typeface="Arial" panose="020B0604020202020204" pitchFamily="34" charset="0"/>
              </a:rPr>
              <a:t>Cause of Death</a:t>
            </a:r>
            <a:r>
              <a:rPr lang="en-US" sz="5600" b="0" i="0" dirty="0">
                <a:solidFill>
                  <a:srgbClr val="202122"/>
                </a:solidFill>
                <a:effectLst/>
                <a:latin typeface="Arial" panose="020B0604020202020204" pitchFamily="34" charset="0"/>
              </a:rPr>
              <a:t> (1993)</a:t>
            </a:r>
          </a:p>
          <a:p>
            <a:pPr algn="l">
              <a:buFont typeface="Arial" panose="020B0604020202020204" pitchFamily="34" charset="0"/>
              <a:buChar char="•"/>
            </a:pPr>
            <a:r>
              <a:rPr lang="en-US" sz="5600" b="0" i="1" dirty="0">
                <a:solidFill>
                  <a:srgbClr val="202122"/>
                </a:solidFill>
                <a:effectLst/>
                <a:latin typeface="Arial" panose="020B0604020202020204" pitchFamily="34" charset="0"/>
              </a:rPr>
              <a:t>Legal Medicine</a:t>
            </a:r>
            <a:r>
              <a:rPr lang="en-US" sz="5600" b="0" i="0" dirty="0">
                <a:solidFill>
                  <a:srgbClr val="202122"/>
                </a:solidFill>
                <a:effectLst/>
                <a:latin typeface="Arial" panose="020B0604020202020204" pitchFamily="34" charset="0"/>
              </a:rPr>
              <a:t> (1985)</a:t>
            </a:r>
          </a:p>
          <a:p>
            <a:pPr algn="l">
              <a:buFont typeface="Arial" panose="020B0604020202020204" pitchFamily="34" charset="0"/>
              <a:buChar char="•"/>
            </a:pPr>
            <a:r>
              <a:rPr lang="en-US" sz="5600" b="0" i="1" dirty="0">
                <a:solidFill>
                  <a:srgbClr val="202122"/>
                </a:solidFill>
                <a:effectLst/>
                <a:latin typeface="Arial" panose="020B0604020202020204" pitchFamily="34" charset="0"/>
              </a:rPr>
              <a:t>Exploring the Medical Malpractice Dilemma</a:t>
            </a:r>
            <a:r>
              <a:rPr lang="en-US" sz="5600" b="0" i="0" dirty="0">
                <a:solidFill>
                  <a:srgbClr val="202122"/>
                </a:solidFill>
                <a:effectLst/>
                <a:latin typeface="Arial" panose="020B0604020202020204" pitchFamily="34" charset="0"/>
              </a:rPr>
              <a:t> (1972)</a:t>
            </a:r>
          </a:p>
          <a:p>
            <a:pPr algn="l">
              <a:buFont typeface="Arial" panose="020B0604020202020204" pitchFamily="34" charset="0"/>
              <a:buChar char="•"/>
            </a:pPr>
            <a:r>
              <a:rPr lang="en-US" sz="5600" b="0" i="1" dirty="0">
                <a:solidFill>
                  <a:srgbClr val="202122"/>
                </a:solidFill>
                <a:effectLst/>
                <a:latin typeface="Arial" panose="020B0604020202020204" pitchFamily="34" charset="0"/>
              </a:rPr>
              <a:t>Preparing and Winning Medical Negligence Cases</a:t>
            </a:r>
            <a:r>
              <a:rPr lang="en-US" sz="5600" b="0" i="0" dirty="0">
                <a:solidFill>
                  <a:srgbClr val="202122"/>
                </a:solidFill>
                <a:effectLst/>
                <a:latin typeface="Arial" panose="020B0604020202020204" pitchFamily="34" charset="0"/>
              </a:rPr>
              <a:t> (2016)</a:t>
            </a:r>
          </a:p>
          <a:p>
            <a:pPr algn="l">
              <a:buFont typeface="Arial" panose="020B0604020202020204" pitchFamily="34" charset="0"/>
              <a:buChar char="•"/>
            </a:pPr>
            <a:r>
              <a:rPr lang="en-US" sz="5600" b="0" i="1" dirty="0">
                <a:solidFill>
                  <a:srgbClr val="202122"/>
                </a:solidFill>
                <a:effectLst/>
                <a:latin typeface="Arial" panose="020B0604020202020204" pitchFamily="34" charset="0"/>
              </a:rPr>
              <a:t>Forensic Pathology in Civil &amp; Criminal Cases</a:t>
            </a:r>
            <a:r>
              <a:rPr lang="en-US" sz="5600" b="0" i="0" dirty="0">
                <a:solidFill>
                  <a:srgbClr val="202122"/>
                </a:solidFill>
                <a:effectLst/>
                <a:latin typeface="Arial" panose="020B0604020202020204" pitchFamily="34" charset="0"/>
              </a:rPr>
              <a:t> (2016)</a:t>
            </a:r>
          </a:p>
          <a:p>
            <a:pPr algn="l">
              <a:buFont typeface="Arial" panose="020B0604020202020204" pitchFamily="34" charset="0"/>
              <a:buChar char="•"/>
            </a:pPr>
            <a:r>
              <a:rPr lang="en-US" sz="5600" b="0" i="1" dirty="0">
                <a:solidFill>
                  <a:srgbClr val="202122"/>
                </a:solidFill>
                <a:effectLst/>
                <a:latin typeface="Arial" panose="020B0604020202020204" pitchFamily="34" charset="0"/>
              </a:rPr>
              <a:t>The Life and Deaths of Cyril Wecht: Memoirs of America's Most Controversial Forensic Pathologist</a:t>
            </a:r>
            <a:r>
              <a:rPr lang="en-US" sz="5600" b="0" i="0" dirty="0">
                <a:solidFill>
                  <a:srgbClr val="202122"/>
                </a:solidFill>
                <a:effectLst/>
                <a:latin typeface="Arial" panose="020B0604020202020204" pitchFamily="34" charset="0"/>
              </a:rPr>
              <a:t> (2020)</a:t>
            </a:r>
            <a:r>
              <a:rPr lang="en-US" sz="5600" b="0" i="0" u="none" strike="noStrike" baseline="30000" dirty="0">
                <a:solidFill>
                  <a:srgbClr val="202122"/>
                </a:solidFill>
                <a:effectLst/>
                <a:latin typeface="Arial" panose="020B0604020202020204" pitchFamily="34" charset="0"/>
                <a:hlinkClick r:id="rId2"/>
              </a:rPr>
              <a:t>[40]</a:t>
            </a:r>
            <a:r>
              <a:rPr lang="en-US" sz="5600" b="0" i="0" u="none" strike="noStrike" baseline="30000" dirty="0">
                <a:solidFill>
                  <a:srgbClr val="202122"/>
                </a:solidFill>
                <a:effectLst/>
                <a:latin typeface="Arial" panose="020B0604020202020204" pitchFamily="34" charset="0"/>
                <a:hlinkClick r:id="rId3"/>
              </a:rPr>
              <a:t>[35]</a:t>
            </a:r>
            <a:endParaRPr lang="en-US" sz="5600" b="0" i="0" dirty="0">
              <a:solidFill>
                <a:srgbClr val="202122"/>
              </a:solidFill>
              <a:effectLst/>
              <a:latin typeface="Arial" panose="020B0604020202020204" pitchFamily="34" charset="0"/>
            </a:endParaRPr>
          </a:p>
          <a:p>
            <a:pPr algn="l">
              <a:buFont typeface="Arial" panose="020B0604020202020204" pitchFamily="34" charset="0"/>
              <a:buChar char="•"/>
            </a:pPr>
            <a:r>
              <a:rPr lang="en-US" sz="5600" b="0" i="1" dirty="0">
                <a:solidFill>
                  <a:srgbClr val="202122"/>
                </a:solidFill>
                <a:effectLst/>
                <a:latin typeface="Arial" panose="020B0604020202020204" pitchFamily="34" charset="0"/>
              </a:rPr>
              <a:t>The JFK Assassination Dissected: An Analysis by Forensic Pathologist Cyril Wecht</a:t>
            </a:r>
            <a:r>
              <a:rPr lang="en-US" sz="5600" b="0" i="0" dirty="0">
                <a:solidFill>
                  <a:srgbClr val="202122"/>
                </a:solidFill>
                <a:effectLst/>
                <a:latin typeface="Arial" panose="020B0604020202020204" pitchFamily="34" charset="0"/>
              </a:rPr>
              <a:t> (2021)</a:t>
            </a:r>
            <a:r>
              <a:rPr lang="en-US" sz="5600" b="0" i="0" u="none" strike="noStrike" baseline="30000" dirty="0">
                <a:solidFill>
                  <a:srgbClr val="202122"/>
                </a:solidFill>
                <a:effectLst/>
                <a:latin typeface="Arial" panose="020B0604020202020204" pitchFamily="34" charset="0"/>
                <a:hlinkClick r:id="rId4"/>
              </a:rPr>
              <a:t>[41]</a:t>
            </a:r>
            <a:endParaRPr lang="en-US" sz="5600" b="0" i="0" dirty="0">
              <a:solidFill>
                <a:srgbClr val="202122"/>
              </a:solidFill>
              <a:effectLst/>
              <a:latin typeface="Arial" panose="020B0604020202020204" pitchFamily="34" charset="0"/>
            </a:endParaRPr>
          </a:p>
          <a:p>
            <a:pPr algn="l">
              <a:buFont typeface="Arial" panose="020B0604020202020204" pitchFamily="34" charset="0"/>
              <a:buChar char="•"/>
            </a:pPr>
            <a:r>
              <a:rPr lang="en-US" sz="5600" b="0" i="1" dirty="0">
                <a:solidFill>
                  <a:srgbClr val="202122"/>
                </a:solidFill>
                <a:effectLst/>
                <a:latin typeface="Arial" panose="020B0604020202020204" pitchFamily="34" charset="0"/>
              </a:rPr>
              <a:t>Final Exams: True Crime Cases from Forensic Pathologist Cyril Wecht</a:t>
            </a:r>
            <a:r>
              <a:rPr lang="en-US" sz="5600" b="0" i="0" dirty="0">
                <a:solidFill>
                  <a:srgbClr val="202122"/>
                </a:solidFill>
                <a:effectLst/>
                <a:latin typeface="Arial" panose="020B0604020202020204" pitchFamily="34" charset="0"/>
              </a:rPr>
              <a:t> </a:t>
            </a:r>
            <a:r>
              <a:rPr lang="en-US" sz="5600" b="0" i="0" u="none" strike="noStrike" baseline="30000" dirty="0">
                <a:solidFill>
                  <a:srgbClr val="202122"/>
                </a:solidFill>
                <a:effectLst/>
                <a:latin typeface="Arial" panose="020B0604020202020204" pitchFamily="34" charset="0"/>
                <a:hlinkClick r:id="rId5"/>
              </a:rPr>
              <a:t>[42]</a:t>
            </a:r>
            <a:r>
              <a:rPr lang="en-US" sz="5600" b="0" i="0" dirty="0">
                <a:solidFill>
                  <a:srgbClr val="202122"/>
                </a:solidFill>
                <a:effectLst/>
                <a:latin typeface="Arial" panose="020B0604020202020204" pitchFamily="34" charset="0"/>
              </a:rPr>
              <a:t>(2021)</a:t>
            </a:r>
          </a:p>
          <a:p>
            <a:endParaRPr lang="en-US" dirty="0"/>
          </a:p>
        </p:txBody>
      </p:sp>
    </p:spTree>
    <p:extLst>
      <p:ext uri="{BB962C8B-B14F-4D97-AF65-F5344CB8AC3E}">
        <p14:creationId xmlns:p14="http://schemas.microsoft.com/office/powerpoint/2010/main" val="1914532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3C17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7285-3F56-7E3E-9C91-323450DE6692}"/>
              </a:ext>
            </a:extLst>
          </p:cNvPr>
          <p:cNvSpPr>
            <a:spLocks noGrp="1"/>
          </p:cNvSpPr>
          <p:nvPr>
            <p:ph type="ctrTitle"/>
          </p:nvPr>
        </p:nvSpPr>
        <p:spPr>
          <a:xfrm>
            <a:off x="2427383" y="1156770"/>
            <a:ext cx="7531865" cy="636835"/>
          </a:xfrm>
          <a:solidFill>
            <a:schemeClr val="accent3">
              <a:lumMod val="20000"/>
              <a:lumOff val="80000"/>
            </a:schemeClr>
          </a:solidFill>
        </p:spPr>
        <p:txBody>
          <a:bodyPr>
            <a:normAutofit fontScale="90000"/>
          </a:bodyPr>
          <a:lstStyle/>
          <a:p>
            <a:r>
              <a:rPr lang="en-US" sz="4000" dirty="0">
                <a:latin typeface="Arial" panose="020B0604020202020204" pitchFamily="34" charset="0"/>
                <a:cs typeface="Arial" panose="020B0604020202020204" pitchFamily="34" charset="0"/>
              </a:rPr>
              <a:t>Governor Josh Shapiro comments</a:t>
            </a:r>
          </a:p>
        </p:txBody>
      </p:sp>
      <p:sp>
        <p:nvSpPr>
          <p:cNvPr id="3" name="Subtitle 2">
            <a:extLst>
              <a:ext uri="{FF2B5EF4-FFF2-40B4-BE49-F238E27FC236}">
                <a16:creationId xmlns:a16="http://schemas.microsoft.com/office/drawing/2014/main" id="{6490DB7C-D928-1AB0-61F2-5B6FF72D4884}"/>
              </a:ext>
            </a:extLst>
          </p:cNvPr>
          <p:cNvSpPr>
            <a:spLocks noGrp="1"/>
          </p:cNvSpPr>
          <p:nvPr>
            <p:ph type="subTitle" idx="1"/>
          </p:nvPr>
        </p:nvSpPr>
        <p:spPr>
          <a:xfrm>
            <a:off x="1008043" y="2423712"/>
            <a:ext cx="10175914" cy="3404212"/>
          </a:xfrm>
          <a:solidFill>
            <a:schemeClr val="accent6">
              <a:lumMod val="40000"/>
              <a:lumOff val="60000"/>
            </a:schemeClr>
          </a:solidFill>
        </p:spPr>
        <p:txBody>
          <a:bodyPr>
            <a:normAutofit/>
          </a:bodyPr>
          <a:lstStyle/>
          <a:p>
            <a:endParaRPr lang="en-US" sz="3200" dirty="0">
              <a:solidFill>
                <a:srgbClr val="000000"/>
              </a:solidFill>
              <a:latin typeface="Arial" panose="020B0604020202020204" pitchFamily="34" charset="0"/>
              <a:cs typeface="Arial" panose="020B0604020202020204" pitchFamily="34" charset="0"/>
            </a:endParaRPr>
          </a:p>
          <a:p>
            <a:r>
              <a:rPr lang="en-US" sz="3200" b="0" i="0" dirty="0">
                <a:solidFill>
                  <a:srgbClr val="000000"/>
                </a:solidFill>
                <a:effectLst/>
                <a:latin typeface="Arial" panose="020B0604020202020204" pitchFamily="34" charset="0"/>
                <a:cs typeface="Arial" panose="020B0604020202020204" pitchFamily="34" charset="0"/>
              </a:rPr>
              <a:t>After his passing, many people prayed for his family, including Pennsylvania Gov. Josh Shapiro, who said, </a:t>
            </a:r>
          </a:p>
          <a:p>
            <a:r>
              <a:rPr lang="en-US" sz="3200" b="0" i="0" dirty="0">
                <a:solidFill>
                  <a:srgbClr val="FF0000"/>
                </a:solidFill>
                <a:effectLst/>
                <a:latin typeface="Arial" panose="020B0604020202020204" pitchFamily="34" charset="0"/>
                <a:cs typeface="Arial" panose="020B0604020202020204" pitchFamily="34" charset="0"/>
              </a:rPr>
              <a:t>“</a:t>
            </a:r>
            <a:r>
              <a:rPr lang="en-US" sz="3200" b="0" i="1" dirty="0">
                <a:solidFill>
                  <a:srgbClr val="FF0000"/>
                </a:solidFill>
                <a:effectLst/>
                <a:latin typeface="Arial" panose="020B0604020202020204" pitchFamily="34" charset="0"/>
                <a:cs typeface="Arial" panose="020B0604020202020204" pitchFamily="34" charset="0"/>
              </a:rPr>
              <a:t>Today, Lori and I are praying for his wife Sigrid, their four children, and the entire Wecht family.</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411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DD38683-5630-AC84-3AF0-315F52910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B798A-F110-6827-38C3-DE0D92E300BD}"/>
              </a:ext>
            </a:extLst>
          </p:cNvPr>
          <p:cNvSpPr>
            <a:spLocks noGrp="1"/>
          </p:cNvSpPr>
          <p:nvPr>
            <p:ph type="title"/>
          </p:nvPr>
        </p:nvSpPr>
        <p:spPr>
          <a:xfrm>
            <a:off x="649996" y="2145532"/>
            <a:ext cx="4494882" cy="2346593"/>
          </a:xfrm>
          <a:solidFill>
            <a:schemeClr val="bg1">
              <a:lumMod val="75000"/>
            </a:schemeClr>
          </a:solidFill>
        </p:spPr>
        <p:txBody>
          <a:bodyPr>
            <a:normAutofit fontScale="90000"/>
          </a:bodyPr>
          <a:lstStyle/>
          <a:p>
            <a:r>
              <a:rPr lang="en-US" dirty="0">
                <a:latin typeface="Arial" panose="020B0604020202020204" pitchFamily="34" charset="0"/>
                <a:cs typeface="Arial" panose="020B0604020202020204" pitchFamily="34" charset="0"/>
              </a:rPr>
              <a:t>Arlington National Cemetery-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Eternal Flame</a:t>
            </a:r>
          </a:p>
        </p:txBody>
      </p:sp>
      <p:sp>
        <p:nvSpPr>
          <p:cNvPr id="3" name="Content Placeholder 2">
            <a:extLst>
              <a:ext uri="{FF2B5EF4-FFF2-40B4-BE49-F238E27FC236}">
                <a16:creationId xmlns:a16="http://schemas.microsoft.com/office/drawing/2014/main" id="{421F4DE4-9D8B-F5AC-5CDB-F66E78243CCD}"/>
              </a:ext>
            </a:extLst>
          </p:cNvPr>
          <p:cNvSpPr>
            <a:spLocks noGrp="1"/>
          </p:cNvSpPr>
          <p:nvPr>
            <p:ph idx="1"/>
          </p:nvPr>
        </p:nvSpPr>
        <p:spPr>
          <a:xfrm>
            <a:off x="6297057" y="402114"/>
            <a:ext cx="3574056" cy="5833431"/>
          </a:xfrm>
          <a:solidFill>
            <a:schemeClr val="accent4">
              <a:lumMod val="40000"/>
              <a:lumOff val="60000"/>
            </a:schemeClr>
          </a:solidFill>
        </p:spPr>
        <p:txBody>
          <a:bodyPr>
            <a:noAutofit/>
          </a:bodyPr>
          <a:lstStyle/>
          <a:p>
            <a:endParaRPr lang="en-US" sz="3600" b="0" i="0" dirty="0">
              <a:solidFill>
                <a:srgbClr val="202122"/>
              </a:solidFill>
              <a:effectLst/>
              <a:latin typeface="Arial" panose="020B0604020202020204" pitchFamily="34" charset="0"/>
            </a:endParaRPr>
          </a:p>
          <a:p>
            <a:pPr marL="0" indent="0">
              <a:buNone/>
            </a:pPr>
            <a:endParaRPr lang="en-US" sz="3600" dirty="0"/>
          </a:p>
        </p:txBody>
      </p:sp>
      <p:pic>
        <p:nvPicPr>
          <p:cNvPr id="4" name="Picture 3" descr="A picture containing outdoor, person, grass, child&#10;&#10;Description automatically generated">
            <a:extLst>
              <a:ext uri="{FF2B5EF4-FFF2-40B4-BE49-F238E27FC236}">
                <a16:creationId xmlns:a16="http://schemas.microsoft.com/office/drawing/2014/main" id="{8160EDEF-C9F7-DA57-43D3-9997392C87EB}"/>
              </a:ext>
            </a:extLst>
          </p:cNvPr>
          <p:cNvPicPr>
            <a:picLocks noChangeAspect="1"/>
          </p:cNvPicPr>
          <p:nvPr/>
        </p:nvPicPr>
        <p:blipFill>
          <a:blip r:embed="rId2" cstate="print"/>
          <a:srcRect/>
          <a:stretch>
            <a:fillRect/>
          </a:stretch>
        </p:blipFill>
        <p:spPr bwMode="auto">
          <a:xfrm>
            <a:off x="5970681" y="402114"/>
            <a:ext cx="4226808" cy="6240025"/>
          </a:xfrm>
          <a:prstGeom prst="rect">
            <a:avLst/>
          </a:prstGeom>
          <a:noFill/>
          <a:ln w="9525">
            <a:noFill/>
            <a:miter lim="800000"/>
            <a:headEnd/>
            <a:tailEnd/>
          </a:ln>
        </p:spPr>
      </p:pic>
    </p:spTree>
    <p:extLst>
      <p:ext uri="{BB962C8B-B14F-4D97-AF65-F5344CB8AC3E}">
        <p14:creationId xmlns:p14="http://schemas.microsoft.com/office/powerpoint/2010/main" val="2061748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3C178"/>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8C2A14-93DE-2CF3-0577-6C8948A03368}"/>
              </a:ext>
            </a:extLst>
          </p:cNvPr>
          <p:cNvSpPr txBox="1"/>
          <p:nvPr/>
        </p:nvSpPr>
        <p:spPr>
          <a:xfrm>
            <a:off x="2149699" y="982176"/>
            <a:ext cx="7892602" cy="4893647"/>
          </a:xfrm>
          <a:prstGeom prst="rect">
            <a:avLst/>
          </a:prstGeom>
          <a:solidFill>
            <a:schemeClr val="accent3">
              <a:lumMod val="20000"/>
              <a:lumOff val="80000"/>
            </a:schemeClr>
          </a:solidFill>
        </p:spPr>
        <p:txBody>
          <a:bodyPr wrap="square">
            <a:spAutoFit/>
          </a:bodyPr>
          <a:lstStyle/>
          <a:p>
            <a:pPr marL="0" marR="0" algn="ctr"/>
            <a:endParaRPr lang="en-US" sz="2400" dirty="0">
              <a:effectLst/>
              <a:latin typeface="Times New Roman" panose="02020603050405020304" pitchFamily="18" charset="0"/>
              <a:ea typeface="Times New Roman" panose="02020603050405020304" pitchFamily="18" charset="0"/>
            </a:endParaRPr>
          </a:p>
          <a:p>
            <a:pPr marL="0" marR="0" algn="ctr"/>
            <a:r>
              <a:rPr lang="en-US" sz="2400" b="1" dirty="0">
                <a:effectLst/>
                <a:latin typeface="Arial" panose="020B0604020202020204" pitchFamily="34" charset="0"/>
                <a:ea typeface="Times New Roman" panose="02020603050405020304" pitchFamily="18" charset="0"/>
                <a:cs typeface="Arial" panose="020B0604020202020204" pitchFamily="34" charset="0"/>
              </a:rPr>
              <a:t>Dr. David R. Wrone</a:t>
            </a:r>
          </a:p>
          <a:p>
            <a:pPr marL="0" marR="0" algn="ctr"/>
            <a:r>
              <a:rPr lang="en-US" sz="2400" dirty="0">
                <a:effectLst/>
                <a:latin typeface="Arial" panose="020B0604020202020204" pitchFamily="34" charset="0"/>
                <a:ea typeface="Times New Roman" panose="02020603050405020304" pitchFamily="18" charset="0"/>
                <a:cs typeface="Arial" panose="020B0604020202020204" pitchFamily="34" charset="0"/>
              </a:rPr>
              <a:t>(for November 22, 2024)</a:t>
            </a:r>
          </a:p>
          <a:p>
            <a:pPr marL="0" marR="0" algn="ct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marR="0" algn="ctr"/>
            <a:r>
              <a:rPr lang="en-US" sz="2400" dirty="0">
                <a:effectLst/>
                <a:latin typeface="Arial" panose="020B0604020202020204" pitchFamily="34" charset="0"/>
                <a:ea typeface="Times New Roman" panose="02020603050405020304" pitchFamily="18" charset="0"/>
                <a:cs typeface="Arial" panose="020B0604020202020204" pitchFamily="34" charset="0"/>
              </a:rPr>
              <a:t>Two score and eighteen years ago, in the autumn of 1966, Dr. Cyril Wecht published his first major article depicting the medical irregularities of the fraudulent investigation into President John F. Kennedy’s assassination. As a rock that no hammer could break for the next 58 years, he maintained his critical scholarly dissent. </a:t>
            </a:r>
          </a:p>
          <a:p>
            <a:pPr marL="0" marR="0" algn="ct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marR="0" algn="ctr"/>
            <a:r>
              <a:rPr lang="en-US" sz="2400" dirty="0">
                <a:effectLst/>
                <a:latin typeface="Arial" panose="020B0604020202020204" pitchFamily="34" charset="0"/>
                <a:ea typeface="Times New Roman" panose="02020603050405020304" pitchFamily="18" charset="0"/>
                <a:cs typeface="Arial" panose="020B0604020202020204" pitchFamily="34" charset="0"/>
              </a:rPr>
              <a:t>NOTE: Dr. Wrone suggested playing </a:t>
            </a:r>
            <a:r>
              <a:rPr lang="en-US" sz="2400" i="1" dirty="0">
                <a:effectLst/>
                <a:latin typeface="Arial" panose="020B0604020202020204" pitchFamily="34" charset="0"/>
                <a:ea typeface="Times New Roman" panose="02020603050405020304" pitchFamily="18" charset="0"/>
                <a:cs typeface="Arial" panose="020B0604020202020204" pitchFamily="34" charset="0"/>
              </a:rPr>
              <a:t>The Funeral March</a:t>
            </a:r>
            <a:r>
              <a:rPr lang="en-US" sz="2000" i="1" dirty="0">
                <a:effectLst/>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318796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3110A9-75D2-0357-8624-B7F786CD9870}"/>
              </a:ext>
            </a:extLst>
          </p:cNvPr>
          <p:cNvSpPr txBox="1"/>
          <p:nvPr/>
        </p:nvSpPr>
        <p:spPr>
          <a:xfrm>
            <a:off x="2656114" y="1951672"/>
            <a:ext cx="6096000" cy="1477328"/>
          </a:xfrm>
          <a:prstGeom prst="rect">
            <a:avLst/>
          </a:prstGeom>
          <a:solidFill>
            <a:srgbClr val="FFFF00"/>
          </a:solidFill>
        </p:spPr>
        <p:txBody>
          <a:bodyPr wrap="square">
            <a:spAutoFit/>
          </a:bodyPr>
          <a:lstStyle/>
          <a:p>
            <a:r>
              <a:rPr lang="en-US" sz="2400" dirty="0">
                <a:latin typeface="Arial" panose="020B0604020202020204" pitchFamily="34" charset="0"/>
                <a:cs typeface="Arial" panose="020B0604020202020204" pitchFamily="34" charset="0"/>
                <a:hlinkClick r:id="rId2"/>
              </a:rPr>
              <a:t>Dr. Cyril Wecht’s impassioned speech at the 1993 Chicago JFK assassination conference remastered</a:t>
            </a:r>
            <a:endParaRPr lang="en-US" sz="2400" dirty="0">
              <a:latin typeface="Arial" panose="020B0604020202020204" pitchFamily="34" charset="0"/>
              <a:cs typeface="Arial" panose="020B0604020202020204" pitchFamily="34" charset="0"/>
            </a:endParaRPr>
          </a:p>
          <a:p>
            <a:endParaRPr lang="en-US" dirty="0"/>
          </a:p>
        </p:txBody>
      </p:sp>
      <p:sp>
        <p:nvSpPr>
          <p:cNvPr id="3" name="TextBox 2">
            <a:extLst>
              <a:ext uri="{FF2B5EF4-FFF2-40B4-BE49-F238E27FC236}">
                <a16:creationId xmlns:a16="http://schemas.microsoft.com/office/drawing/2014/main" id="{329E8BE2-E2C8-6E6C-D6C2-787D313D6EEB}"/>
              </a:ext>
            </a:extLst>
          </p:cNvPr>
          <p:cNvSpPr txBox="1"/>
          <p:nvPr/>
        </p:nvSpPr>
        <p:spPr>
          <a:xfrm>
            <a:off x="1785256" y="4224047"/>
            <a:ext cx="7424058" cy="461665"/>
          </a:xfrm>
          <a:prstGeom prst="rect">
            <a:avLst/>
          </a:prstGeom>
          <a:solidFill>
            <a:srgbClr val="FFFF00"/>
          </a:solidFill>
        </p:spPr>
        <p:txBody>
          <a:bodyPr wrap="square">
            <a:spAutoFit/>
          </a:bodyPr>
          <a:lstStyle/>
          <a:p>
            <a:pPr algn="l"/>
            <a:r>
              <a:rPr lang="en-US" sz="2400" b="0" i="0" dirty="0">
                <a:solidFill>
                  <a:srgbClr val="1D2228"/>
                </a:solidFill>
                <a:effectLst/>
                <a:latin typeface="Arial" panose="020B0604020202020204" pitchFamily="34" charset="0"/>
                <a:cs typeface="Arial" panose="020B0604020202020204" pitchFamily="34" charset="0"/>
              </a:rPr>
              <a:t>Randy Benson Link: </a:t>
            </a:r>
            <a:r>
              <a:rPr lang="en-US" sz="2400" b="0" i="0" u="sng" dirty="0">
                <a:solidFill>
                  <a:srgbClr val="196AD4"/>
                </a:solidFill>
                <a:effectLst/>
                <a:latin typeface="Arial" panose="020B0604020202020204" pitchFamily="34" charset="0"/>
                <a:cs typeface="Arial" panose="020B0604020202020204" pitchFamily="34" charset="0"/>
                <a:hlinkClick r:id="rId3"/>
              </a:rPr>
              <a:t>https://vimeo.com/223029621</a:t>
            </a:r>
            <a:endParaRPr lang="en-US" sz="2400" b="0" i="0" dirty="0">
              <a:solidFill>
                <a:srgbClr val="1D222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462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3E45-4B67-B35F-A96A-230F0413811D}"/>
              </a:ext>
            </a:extLst>
          </p:cNvPr>
          <p:cNvSpPr>
            <a:spLocks noGrp="1"/>
          </p:cNvSpPr>
          <p:nvPr>
            <p:ph type="ctrTitle"/>
          </p:nvPr>
        </p:nvSpPr>
        <p:spPr>
          <a:xfrm flipV="1">
            <a:off x="5886681" y="2743199"/>
            <a:ext cx="2574274" cy="2566930"/>
          </a:xfrm>
        </p:spPr>
        <p:txBody>
          <a:bodyPr>
            <a:normAutofit/>
          </a:bodyPr>
          <a:lstStyle/>
          <a:p>
            <a:endParaRPr lang="en-US"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D0677EE-E530-2654-5AAB-5684C76A6B1C}"/>
              </a:ext>
            </a:extLst>
          </p:cNvPr>
          <p:cNvSpPr>
            <a:spLocks noGrp="1"/>
          </p:cNvSpPr>
          <p:nvPr>
            <p:ph type="subTitle" idx="1"/>
          </p:nvPr>
        </p:nvSpPr>
        <p:spPr>
          <a:xfrm>
            <a:off x="341524" y="2401199"/>
            <a:ext cx="3778785" cy="1355553"/>
          </a:xfrm>
          <a:solidFill>
            <a:schemeClr val="accent3">
              <a:lumMod val="40000"/>
              <a:lumOff val="60000"/>
            </a:schemeClr>
          </a:solidFill>
        </p:spPr>
        <p:txBody>
          <a:bodyPr>
            <a:noAutofit/>
          </a:bodyPr>
          <a:lstStyle/>
          <a:p>
            <a:r>
              <a:rPr lang="en-US" sz="4000" dirty="0">
                <a:latin typeface="Arial" panose="020B0604020202020204" pitchFamily="34" charset="0"/>
                <a:cs typeface="Arial" panose="020B0604020202020204" pitchFamily="34" charset="0"/>
              </a:rPr>
              <a:t>We shall never forget you…</a:t>
            </a:r>
          </a:p>
        </p:txBody>
      </p:sp>
      <p:pic>
        <p:nvPicPr>
          <p:cNvPr id="4" name="Picture 3" descr="A person and person holding hands&#10;&#10;Description automatically generated">
            <a:extLst>
              <a:ext uri="{FF2B5EF4-FFF2-40B4-BE49-F238E27FC236}">
                <a16:creationId xmlns:a16="http://schemas.microsoft.com/office/drawing/2014/main" id="{D5256140-AE25-9955-6178-0B20F647B7BF}"/>
              </a:ext>
            </a:extLst>
          </p:cNvPr>
          <p:cNvPicPr>
            <a:picLocks noChangeAspect="1"/>
          </p:cNvPicPr>
          <p:nvPr/>
        </p:nvPicPr>
        <p:blipFill>
          <a:blip r:embed="rId3"/>
          <a:stretch>
            <a:fillRect/>
          </a:stretch>
        </p:blipFill>
        <p:spPr>
          <a:xfrm>
            <a:off x="4632933" y="432412"/>
            <a:ext cx="6852868" cy="5993175"/>
          </a:xfrm>
          <a:prstGeom prst="rect">
            <a:avLst/>
          </a:prstGeom>
        </p:spPr>
      </p:pic>
    </p:spTree>
    <p:extLst>
      <p:ext uri="{BB962C8B-B14F-4D97-AF65-F5344CB8AC3E}">
        <p14:creationId xmlns:p14="http://schemas.microsoft.com/office/powerpoint/2010/main" val="106705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674C19-4FA6-BBFE-60F6-134CDFF02DAA}"/>
              </a:ext>
            </a:extLst>
          </p:cNvPr>
          <p:cNvSpPr txBox="1"/>
          <p:nvPr/>
        </p:nvSpPr>
        <p:spPr>
          <a:xfrm>
            <a:off x="1637266" y="5725887"/>
            <a:ext cx="8475563" cy="984885"/>
          </a:xfrm>
          <a:prstGeom prst="rect">
            <a:avLst/>
          </a:prstGeom>
          <a:solidFill>
            <a:srgbClr val="FFFF00"/>
          </a:solidFill>
        </p:spPr>
        <p:txBody>
          <a:bodyPr wrap="square" rtlCol="0">
            <a:spAutoFit/>
          </a:bodyPr>
          <a:lstStyle/>
          <a:p>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Little did I know that 30 years later I would introduce this same (recorded) speech at a dinner honoring Cyril during his final conference (2023).</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pic>
        <p:nvPicPr>
          <p:cNvPr id="8" name="Picture 7">
            <a:extLst>
              <a:ext uri="{FF2B5EF4-FFF2-40B4-BE49-F238E27FC236}">
                <a16:creationId xmlns:a16="http://schemas.microsoft.com/office/drawing/2014/main" id="{5DE5567B-3579-6633-A238-9B0DDE5FABDA}"/>
              </a:ext>
            </a:extLst>
          </p:cNvPr>
          <p:cNvPicPr>
            <a:picLocks noChangeAspect="1"/>
          </p:cNvPicPr>
          <p:nvPr/>
        </p:nvPicPr>
        <p:blipFill>
          <a:blip r:embed="rId2"/>
          <a:stretch>
            <a:fillRect/>
          </a:stretch>
        </p:blipFill>
        <p:spPr>
          <a:xfrm>
            <a:off x="2732025" y="496335"/>
            <a:ext cx="6266124" cy="4805008"/>
          </a:xfrm>
          <a:prstGeom prst="rect">
            <a:avLst/>
          </a:prstGeom>
        </p:spPr>
      </p:pic>
    </p:spTree>
    <p:extLst>
      <p:ext uri="{BB962C8B-B14F-4D97-AF65-F5344CB8AC3E}">
        <p14:creationId xmlns:p14="http://schemas.microsoft.com/office/powerpoint/2010/main" val="278752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3C178"/>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7C8347-E3A6-F7FA-C0BD-1C7BC0E45C7A}"/>
              </a:ext>
            </a:extLst>
          </p:cNvPr>
          <p:cNvSpPr txBox="1"/>
          <p:nvPr/>
        </p:nvSpPr>
        <p:spPr>
          <a:xfrm>
            <a:off x="2778545" y="612844"/>
            <a:ext cx="6993416" cy="5262979"/>
          </a:xfrm>
          <a:prstGeom prst="rect">
            <a:avLst/>
          </a:prstGeom>
          <a:solidFill>
            <a:schemeClr val="accent3">
              <a:lumMod val="20000"/>
              <a:lumOff val="80000"/>
            </a:schemeClr>
          </a:solidFill>
        </p:spPr>
        <p:txBody>
          <a:bodyPr wrap="square">
            <a:spAutoFit/>
          </a:bodyPr>
          <a:lstStyle/>
          <a:p>
            <a:r>
              <a:rPr lang="en-US" sz="2400" b="0" i="0" dirty="0">
                <a:solidFill>
                  <a:srgbClr val="1D2228"/>
                </a:solidFill>
                <a:effectLst/>
                <a:latin typeface="Arial" panose="020B0604020202020204" pitchFamily="34" charset="0"/>
                <a:cs typeface="Arial" panose="020B0604020202020204" pitchFamily="34" charset="0"/>
              </a:rPr>
              <a:t>		</a:t>
            </a:r>
            <a:r>
              <a:rPr lang="en-US" sz="2400" b="1" i="0" dirty="0">
                <a:solidFill>
                  <a:srgbClr val="26282A"/>
                </a:solidFill>
                <a:effectLst/>
                <a:latin typeface="Arial" panose="020B0604020202020204" pitchFamily="34" charset="0"/>
                <a:cs typeface="Arial" panose="020B0604020202020204" pitchFamily="34" charset="0"/>
              </a:rPr>
              <a:t>Randy Benson:</a:t>
            </a:r>
          </a:p>
          <a:p>
            <a:pPr algn="l"/>
            <a:endParaRPr lang="en-US" sz="2400" dirty="0">
              <a:solidFill>
                <a:srgbClr val="1D2228"/>
              </a:solidFill>
              <a:latin typeface="Arial" panose="020B0604020202020204" pitchFamily="34" charset="0"/>
              <a:cs typeface="Arial" panose="020B0604020202020204" pitchFamily="34" charset="0"/>
            </a:endParaRPr>
          </a:p>
          <a:p>
            <a:pPr algn="l"/>
            <a:r>
              <a:rPr lang="en-US" sz="2400" b="0" i="0" dirty="0">
                <a:solidFill>
                  <a:srgbClr val="1D2228"/>
                </a:solidFill>
                <a:effectLst/>
                <a:latin typeface="Arial" panose="020B0604020202020204" pitchFamily="34" charset="0"/>
                <a:cs typeface="Arial" panose="020B0604020202020204" pitchFamily="34" charset="0"/>
              </a:rPr>
              <a:t>Also, as you know, </a:t>
            </a:r>
            <a:r>
              <a:rPr lang="en-US" sz="2400" b="0" i="0" dirty="0">
                <a:solidFill>
                  <a:srgbClr val="FF0000"/>
                </a:solidFill>
                <a:effectLst/>
                <a:latin typeface="Arial" panose="020B0604020202020204" pitchFamily="34" charset="0"/>
                <a:cs typeface="Arial" panose="020B0604020202020204" pitchFamily="34" charset="0"/>
              </a:rPr>
              <a:t>Cyril was one of the central researchers profiled in my 2017 film, The Searchers. I'm making the film available </a:t>
            </a:r>
            <a:r>
              <a:rPr lang="en-US" sz="2400" b="0" i="0" dirty="0">
                <a:solidFill>
                  <a:schemeClr val="accent5"/>
                </a:solidFill>
                <a:effectLst/>
                <a:latin typeface="Arial" panose="020B0604020202020204" pitchFamily="34" charset="0"/>
                <a:cs typeface="Arial" panose="020B0604020202020204" pitchFamily="34" charset="0"/>
              </a:rPr>
              <a:t>FREE </a:t>
            </a:r>
            <a:r>
              <a:rPr lang="en-US" sz="2400" b="0" i="0" dirty="0">
                <a:solidFill>
                  <a:srgbClr val="FF0000"/>
                </a:solidFill>
                <a:effectLst/>
                <a:latin typeface="Arial" panose="020B0604020202020204" pitchFamily="34" charset="0"/>
                <a:cs typeface="Arial" panose="020B0604020202020204" pitchFamily="34" charset="0"/>
              </a:rPr>
              <a:t>of charge </a:t>
            </a:r>
            <a:r>
              <a:rPr lang="en-US" sz="2400" b="0" i="0" dirty="0">
                <a:solidFill>
                  <a:srgbClr val="1D2228"/>
                </a:solidFill>
                <a:effectLst/>
                <a:latin typeface="Arial" panose="020B0604020202020204" pitchFamily="34" charset="0"/>
                <a:cs typeface="Arial" panose="020B0604020202020204" pitchFamily="34" charset="0"/>
              </a:rPr>
              <a:t>for viewing for the rest of the year. I'd appreciate it if you could help get the word out. Link: </a:t>
            </a:r>
            <a:r>
              <a:rPr lang="en-US" sz="2400" b="0" i="0" u="sng" dirty="0">
                <a:solidFill>
                  <a:srgbClr val="196AD4"/>
                </a:solidFill>
                <a:effectLst/>
                <a:latin typeface="Arial" panose="020B0604020202020204" pitchFamily="34" charset="0"/>
                <a:cs typeface="Arial" panose="020B0604020202020204" pitchFamily="34" charset="0"/>
                <a:hlinkClick r:id="rId2"/>
              </a:rPr>
              <a:t>https://vimeo.com/223029621</a:t>
            </a:r>
            <a:endParaRPr lang="en-US" sz="2400" b="0" i="0" dirty="0">
              <a:solidFill>
                <a:srgbClr val="1D2228"/>
              </a:solidFill>
              <a:effectLst/>
              <a:latin typeface="Arial" panose="020B0604020202020204" pitchFamily="34" charset="0"/>
              <a:cs typeface="Arial" panose="020B0604020202020204" pitchFamily="34" charset="0"/>
            </a:endParaRPr>
          </a:p>
          <a:p>
            <a:pPr algn="l"/>
            <a:endParaRPr lang="en-US" sz="2400" b="0" i="0" dirty="0">
              <a:solidFill>
                <a:srgbClr val="1D2228"/>
              </a:solidFill>
              <a:effectLst/>
              <a:latin typeface="Arial" panose="020B0604020202020204" pitchFamily="34" charset="0"/>
              <a:cs typeface="Arial" panose="020B0604020202020204" pitchFamily="34" charset="0"/>
            </a:endParaRPr>
          </a:p>
          <a:p>
            <a:pPr algn="l"/>
            <a:r>
              <a:rPr lang="en-US" sz="2400" b="0" i="0" dirty="0">
                <a:solidFill>
                  <a:srgbClr val="1D2228"/>
                </a:solidFill>
                <a:effectLst/>
                <a:latin typeface="Arial" panose="020B0604020202020204" pitchFamily="34" charset="0"/>
                <a:cs typeface="Arial" panose="020B0604020202020204" pitchFamily="34" charset="0"/>
              </a:rPr>
              <a:t>In addition, I've made the uncut raw interview with Cyril available </a:t>
            </a:r>
            <a:r>
              <a:rPr lang="en-US" sz="2400" b="0" i="0" dirty="0">
                <a:solidFill>
                  <a:srgbClr val="FF0000"/>
                </a:solidFill>
                <a:effectLst/>
                <a:latin typeface="Arial" panose="020B0604020202020204" pitchFamily="34" charset="0"/>
                <a:cs typeface="Arial" panose="020B0604020202020204" pitchFamily="34" charset="0"/>
              </a:rPr>
              <a:t>FREE</a:t>
            </a:r>
            <a:r>
              <a:rPr lang="en-US" sz="2400" b="0" i="0" dirty="0">
                <a:solidFill>
                  <a:srgbClr val="1D2228"/>
                </a:solidFill>
                <a:effectLst/>
                <a:latin typeface="Arial" panose="020B0604020202020204" pitchFamily="34" charset="0"/>
                <a:cs typeface="Arial" panose="020B0604020202020204" pitchFamily="34" charset="0"/>
              </a:rPr>
              <a:t> of charge. This was perhaps the highlight of my career. Again, if you could help get the word out about this, I'd appreciate it very much. Link:</a:t>
            </a:r>
            <a:r>
              <a:rPr lang="en-US" sz="2400" b="0" i="0" u="sng" dirty="0">
                <a:solidFill>
                  <a:srgbClr val="196AD4"/>
                </a:solidFill>
                <a:effectLst/>
                <a:latin typeface="Arial" panose="020B0604020202020204" pitchFamily="34" charset="0"/>
                <a:cs typeface="Arial" panose="020B0604020202020204" pitchFamily="34" charset="0"/>
                <a:hlinkClick r:id="rId3"/>
              </a:rPr>
              <a:t> https://vimeo.com/946265089</a:t>
            </a:r>
            <a:endParaRPr lang="en-US" sz="2400" b="0" i="0" dirty="0">
              <a:solidFill>
                <a:srgbClr val="1D222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974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75C17"/>
        </a:solidFill>
        <a:effectLst/>
      </p:bgPr>
    </p:bg>
    <p:spTree>
      <p:nvGrpSpPr>
        <p:cNvPr id="1" name="">
          <a:extLst>
            <a:ext uri="{FF2B5EF4-FFF2-40B4-BE49-F238E27FC236}">
              <a16:creationId xmlns:a16="http://schemas.microsoft.com/office/drawing/2014/main" id="{C4053449-C2EF-B9A3-C0AF-525CC3739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6B2DD-8A77-335F-0178-DCF88120CC0A}"/>
              </a:ext>
            </a:extLst>
          </p:cNvPr>
          <p:cNvSpPr>
            <a:spLocks noGrp="1"/>
          </p:cNvSpPr>
          <p:nvPr>
            <p:ph type="ctrTitle"/>
          </p:nvPr>
        </p:nvSpPr>
        <p:spPr>
          <a:xfrm>
            <a:off x="3596302" y="568164"/>
            <a:ext cx="4590097" cy="738131"/>
          </a:xfrm>
          <a:solidFill>
            <a:schemeClr val="accent2">
              <a:lumMod val="40000"/>
              <a:lumOff val="60000"/>
            </a:schemeClr>
          </a:solidFill>
        </p:spPr>
        <p:txBody>
          <a:bodyPr>
            <a:normAutofit/>
          </a:bodyPr>
          <a:lstStyle/>
          <a:p>
            <a:pPr fontAlgn="base">
              <a:spcAft>
                <a:spcPts val="1500"/>
              </a:spcAft>
            </a:pPr>
            <a:r>
              <a:rPr lang="en-US" sz="3600" b="1" dirty="0">
                <a:latin typeface="Arial" panose="020B0604020202020204" pitchFamily="34" charset="0"/>
                <a:cs typeface="Arial" panose="020B0604020202020204" pitchFamily="34" charset="0"/>
              </a:rPr>
              <a:t>Wecht: on Death</a:t>
            </a:r>
            <a:endParaRPr lang="en-US" sz="3600" dirty="0"/>
          </a:p>
        </p:txBody>
      </p:sp>
      <p:sp>
        <p:nvSpPr>
          <p:cNvPr id="3" name="Subtitle 2">
            <a:extLst>
              <a:ext uri="{FF2B5EF4-FFF2-40B4-BE49-F238E27FC236}">
                <a16:creationId xmlns:a16="http://schemas.microsoft.com/office/drawing/2014/main" id="{AAF4308B-6D46-43F8-F927-11AA3783510F}"/>
              </a:ext>
            </a:extLst>
          </p:cNvPr>
          <p:cNvSpPr>
            <a:spLocks noGrp="1"/>
          </p:cNvSpPr>
          <p:nvPr>
            <p:ph type="subTitle" idx="1"/>
          </p:nvPr>
        </p:nvSpPr>
        <p:spPr>
          <a:xfrm>
            <a:off x="763836" y="1883885"/>
            <a:ext cx="10836925" cy="4054208"/>
          </a:xfrm>
          <a:solidFill>
            <a:srgbClr val="FFDA65"/>
          </a:solidFill>
        </p:spPr>
        <p:txBody>
          <a:bodyPr>
            <a:noAutofit/>
          </a:bodyPr>
          <a:lstStyle/>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CDF0473-CCC0-58B8-8EC6-B6386E899474}"/>
              </a:ext>
            </a:extLst>
          </p:cNvPr>
          <p:cNvPicPr>
            <a:picLocks noChangeAspect="1"/>
          </p:cNvPicPr>
          <p:nvPr/>
        </p:nvPicPr>
        <p:blipFill>
          <a:blip r:embed="rId2"/>
          <a:stretch>
            <a:fillRect/>
          </a:stretch>
        </p:blipFill>
        <p:spPr>
          <a:xfrm>
            <a:off x="3728358" y="2300935"/>
            <a:ext cx="2162993" cy="3261477"/>
          </a:xfrm>
          <a:prstGeom prst="rect">
            <a:avLst/>
          </a:prstGeom>
        </p:spPr>
      </p:pic>
      <p:pic>
        <p:nvPicPr>
          <p:cNvPr id="7" name="Picture 6">
            <a:extLst>
              <a:ext uri="{FF2B5EF4-FFF2-40B4-BE49-F238E27FC236}">
                <a16:creationId xmlns:a16="http://schemas.microsoft.com/office/drawing/2014/main" id="{9E8E5846-652E-6CC1-899D-666227A4A36B}"/>
              </a:ext>
            </a:extLst>
          </p:cNvPr>
          <p:cNvPicPr>
            <a:picLocks noChangeAspect="1"/>
          </p:cNvPicPr>
          <p:nvPr/>
        </p:nvPicPr>
        <p:blipFill>
          <a:blip r:embed="rId3"/>
          <a:stretch>
            <a:fillRect/>
          </a:stretch>
        </p:blipFill>
        <p:spPr>
          <a:xfrm>
            <a:off x="6164403" y="2243606"/>
            <a:ext cx="2358288" cy="3318806"/>
          </a:xfrm>
          <a:prstGeom prst="rect">
            <a:avLst/>
          </a:prstGeom>
        </p:spPr>
      </p:pic>
      <p:pic>
        <p:nvPicPr>
          <p:cNvPr id="8" name="Picture 7">
            <a:extLst>
              <a:ext uri="{FF2B5EF4-FFF2-40B4-BE49-F238E27FC236}">
                <a16:creationId xmlns:a16="http://schemas.microsoft.com/office/drawing/2014/main" id="{62317C50-841C-ADC6-958E-738A84A1C1C5}"/>
              </a:ext>
            </a:extLst>
          </p:cNvPr>
          <p:cNvPicPr>
            <a:picLocks noChangeAspect="1"/>
          </p:cNvPicPr>
          <p:nvPr/>
        </p:nvPicPr>
        <p:blipFill>
          <a:blip r:embed="rId4"/>
          <a:stretch>
            <a:fillRect/>
          </a:stretch>
        </p:blipFill>
        <p:spPr>
          <a:xfrm>
            <a:off x="1098698" y="2300935"/>
            <a:ext cx="2401266" cy="3352307"/>
          </a:xfrm>
          <a:prstGeom prst="rect">
            <a:avLst/>
          </a:prstGeom>
        </p:spPr>
      </p:pic>
      <p:pic>
        <p:nvPicPr>
          <p:cNvPr id="9" name="Picture 8">
            <a:extLst>
              <a:ext uri="{FF2B5EF4-FFF2-40B4-BE49-F238E27FC236}">
                <a16:creationId xmlns:a16="http://schemas.microsoft.com/office/drawing/2014/main" id="{EE94CF21-6160-773C-1DB6-5C13268E846E}"/>
              </a:ext>
            </a:extLst>
          </p:cNvPr>
          <p:cNvPicPr>
            <a:picLocks noChangeAspect="1"/>
          </p:cNvPicPr>
          <p:nvPr/>
        </p:nvPicPr>
        <p:blipFill>
          <a:blip r:embed="rId5"/>
          <a:stretch>
            <a:fillRect/>
          </a:stretch>
        </p:blipFill>
        <p:spPr>
          <a:xfrm>
            <a:off x="8784594" y="2243606"/>
            <a:ext cx="2545123" cy="3318806"/>
          </a:xfrm>
          <a:prstGeom prst="rect">
            <a:avLst/>
          </a:prstGeom>
        </p:spPr>
      </p:pic>
    </p:spTree>
    <p:extLst>
      <p:ext uri="{BB962C8B-B14F-4D97-AF65-F5344CB8AC3E}">
        <p14:creationId xmlns:p14="http://schemas.microsoft.com/office/powerpoint/2010/main" val="202276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046AA1-EF09-A412-102F-A62CB5CCB1E5}"/>
              </a:ext>
            </a:extLst>
          </p:cNvPr>
          <p:cNvPicPr>
            <a:picLocks noChangeAspect="1"/>
          </p:cNvPicPr>
          <p:nvPr/>
        </p:nvPicPr>
        <p:blipFill>
          <a:blip r:embed="rId2"/>
          <a:stretch>
            <a:fillRect/>
          </a:stretch>
        </p:blipFill>
        <p:spPr>
          <a:xfrm>
            <a:off x="3616107" y="266882"/>
            <a:ext cx="4503325" cy="6324235"/>
          </a:xfrm>
          <a:prstGeom prst="rect">
            <a:avLst/>
          </a:prstGeom>
        </p:spPr>
      </p:pic>
    </p:spTree>
    <p:extLst>
      <p:ext uri="{BB962C8B-B14F-4D97-AF65-F5344CB8AC3E}">
        <p14:creationId xmlns:p14="http://schemas.microsoft.com/office/powerpoint/2010/main" val="421695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54A9D-40FD-26C3-B48F-0303645F27E8}"/>
              </a:ext>
            </a:extLst>
          </p:cNvPr>
          <p:cNvSpPr txBox="1"/>
          <p:nvPr/>
        </p:nvSpPr>
        <p:spPr>
          <a:xfrm>
            <a:off x="1685582" y="1145754"/>
            <a:ext cx="9166033" cy="4926220"/>
          </a:xfrm>
          <a:prstGeom prst="rect">
            <a:avLst/>
          </a:prstGeom>
          <a:solidFill>
            <a:schemeClr val="accent3">
              <a:lumMod val="20000"/>
              <a:lumOff val="80000"/>
            </a:schemeClr>
          </a:solidFill>
        </p:spPr>
        <p:txBody>
          <a:bodyPr wrap="square">
            <a:spAutoFit/>
          </a:bodyPr>
          <a:lstStyle/>
          <a:p>
            <a:pPr lvl="3">
              <a:lnSpc>
                <a:spcPct val="107000"/>
              </a:lnSpc>
              <a:spcAft>
                <a:spcPts val="800"/>
              </a:spcAft>
            </a:pPr>
            <a:r>
              <a:rPr lang="en-US"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800" b="1" u="sng"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Survivors</a:t>
            </a:r>
            <a:endParaRPr lang="en-US" sz="2800" b="1" u="sng"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28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Wife: Sigrid Ronsdal Wecht,</a:t>
            </a:r>
            <a:r>
              <a:rPr lang="en-US" sz="2800" kern="100" dirty="0">
                <a:solidFill>
                  <a:srgbClr val="000000"/>
                </a:solidFill>
                <a:latin typeface="Arial" panose="020B0604020202020204" pitchFamily="34" charset="0"/>
                <a:ea typeface="Aptos" panose="020B0004020202020204" pitchFamily="34" charset="0"/>
                <a:cs typeface="Arial" panose="020B0604020202020204" pitchFamily="34" charset="0"/>
              </a:rPr>
              <a:t> a family practice attorney </a:t>
            </a:r>
            <a:endParaRPr lang="en-US" sz="2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28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Four children:</a:t>
            </a:r>
            <a:endParaRPr lang="en-US" sz="2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28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--David, a Pennsylvania Supreme Court Justice</a:t>
            </a:r>
            <a:endParaRPr lang="en-US" sz="2800" kern="100" dirty="0">
              <a:effectLst/>
              <a:latin typeface="Arial" panose="020B0604020202020204" pitchFamily="34" charset="0"/>
              <a:ea typeface="Aptos" panose="020B0004020202020204" pitchFamily="34" charset="0"/>
              <a:cs typeface="Arial" panose="020B0604020202020204" pitchFamily="34" charset="0"/>
            </a:endParaRPr>
          </a:p>
          <a:p>
            <a:pPr marL="0" marR="0" indent="457200">
              <a:lnSpc>
                <a:spcPct val="107000"/>
              </a:lnSpc>
              <a:spcAft>
                <a:spcPts val="800"/>
              </a:spcAft>
            </a:pPr>
            <a:r>
              <a:rPr lang="en-US" sz="28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--Daniel, a clinical professor in the Neurosurgery      		Department at UPMC</a:t>
            </a:r>
            <a:endParaRPr lang="en-US" sz="2800" kern="100" dirty="0">
              <a:effectLst/>
              <a:latin typeface="Arial" panose="020B0604020202020204" pitchFamily="34" charset="0"/>
              <a:ea typeface="Aptos" panose="020B0004020202020204" pitchFamily="34" charset="0"/>
              <a:cs typeface="Arial" panose="020B0604020202020204" pitchFamily="34" charset="0"/>
            </a:endParaRPr>
          </a:p>
          <a:p>
            <a:pPr marL="0" marR="0" indent="457200">
              <a:lnSpc>
                <a:spcPct val="107000"/>
              </a:lnSpc>
              <a:spcAft>
                <a:spcPts val="800"/>
              </a:spcAft>
            </a:pPr>
            <a:r>
              <a:rPr lang="en-US" sz="28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--Benjamin, an educator and writer</a:t>
            </a:r>
            <a:endParaRPr lang="en-US" sz="2800" kern="100" dirty="0">
              <a:effectLst/>
              <a:latin typeface="Arial" panose="020B0604020202020204" pitchFamily="34" charset="0"/>
              <a:ea typeface="Aptos" panose="020B0004020202020204" pitchFamily="34" charset="0"/>
              <a:cs typeface="Arial" panose="020B0604020202020204" pitchFamily="34" charset="0"/>
            </a:endParaRPr>
          </a:p>
          <a:p>
            <a:pPr marL="0" marR="0" indent="457200">
              <a:lnSpc>
                <a:spcPct val="107000"/>
              </a:lnSpc>
              <a:spcAft>
                <a:spcPts val="800"/>
              </a:spcAft>
            </a:pPr>
            <a:r>
              <a:rPr lang="en-US" sz="28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--Ingrid, a physician specializing in gynecology</a:t>
            </a:r>
            <a:endParaRPr lang="en-US" sz="2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28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And 11 grandchildren.</a:t>
            </a:r>
            <a:endParaRPr lang="en-US" sz="2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55213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3C17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E253-1534-CEF5-E8B0-CD15F4A87C73}"/>
              </a:ext>
            </a:extLst>
          </p:cNvPr>
          <p:cNvSpPr>
            <a:spLocks noGrp="1"/>
          </p:cNvSpPr>
          <p:nvPr>
            <p:ph type="ctrTitle"/>
          </p:nvPr>
        </p:nvSpPr>
        <p:spPr>
          <a:xfrm>
            <a:off x="4344319" y="732622"/>
            <a:ext cx="2221735" cy="721605"/>
          </a:xfrm>
          <a:solidFill>
            <a:schemeClr val="accent3">
              <a:lumMod val="20000"/>
              <a:lumOff val="80000"/>
            </a:schemeClr>
          </a:solidFill>
        </p:spPr>
        <p:txBody>
          <a:bodyPr>
            <a:normAutofit/>
          </a:bodyPr>
          <a:lstStyle/>
          <a:p>
            <a:r>
              <a:rPr lang="en-US" sz="4000" dirty="0">
                <a:latin typeface="Baguet Script" panose="020F0502020204030204" pitchFamily="2" charset="0"/>
                <a:cs typeface="Arial" panose="020B0604020202020204" pitchFamily="34" charset="0"/>
              </a:rPr>
              <a:t>Casbah</a:t>
            </a:r>
          </a:p>
        </p:txBody>
      </p:sp>
      <p:sp>
        <p:nvSpPr>
          <p:cNvPr id="3" name="Subtitle 2">
            <a:extLst>
              <a:ext uri="{FF2B5EF4-FFF2-40B4-BE49-F238E27FC236}">
                <a16:creationId xmlns:a16="http://schemas.microsoft.com/office/drawing/2014/main" id="{ADCB8385-7DA7-A16D-DC5D-4F1DF65F0439}"/>
              </a:ext>
            </a:extLst>
          </p:cNvPr>
          <p:cNvSpPr>
            <a:spLocks noGrp="1"/>
          </p:cNvSpPr>
          <p:nvPr>
            <p:ph type="subTitle" idx="1"/>
          </p:nvPr>
        </p:nvSpPr>
        <p:spPr>
          <a:xfrm>
            <a:off x="1665615" y="1685582"/>
            <a:ext cx="7938622" cy="4439796"/>
          </a:xfrm>
        </p:spPr>
        <p:txBody>
          <a:bodyPr/>
          <a:lstStyle/>
          <a:p>
            <a:endParaRPr lang="en-US" dirty="0"/>
          </a:p>
        </p:txBody>
      </p:sp>
      <p:pic>
        <p:nvPicPr>
          <p:cNvPr id="5" name="Picture 4">
            <a:extLst>
              <a:ext uri="{FF2B5EF4-FFF2-40B4-BE49-F238E27FC236}">
                <a16:creationId xmlns:a16="http://schemas.microsoft.com/office/drawing/2014/main" id="{1B58D983-3308-E8A0-F646-58FC24FA5F2A}"/>
              </a:ext>
            </a:extLst>
          </p:cNvPr>
          <p:cNvPicPr>
            <a:picLocks noChangeAspect="1"/>
          </p:cNvPicPr>
          <p:nvPr/>
        </p:nvPicPr>
        <p:blipFill>
          <a:blip r:embed="rId2"/>
          <a:stretch>
            <a:fillRect/>
          </a:stretch>
        </p:blipFill>
        <p:spPr>
          <a:xfrm>
            <a:off x="1665615" y="1685581"/>
            <a:ext cx="7938622" cy="4439797"/>
          </a:xfrm>
          <a:prstGeom prst="rect">
            <a:avLst/>
          </a:prstGeom>
        </p:spPr>
      </p:pic>
    </p:spTree>
    <p:extLst>
      <p:ext uri="{BB962C8B-B14F-4D97-AF65-F5344CB8AC3E}">
        <p14:creationId xmlns:p14="http://schemas.microsoft.com/office/powerpoint/2010/main" val="238214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9D81-D31E-4414-1DDB-E2CC15CDC17B}"/>
              </a:ext>
            </a:extLst>
          </p:cNvPr>
          <p:cNvSpPr>
            <a:spLocks noGrp="1"/>
          </p:cNvSpPr>
          <p:nvPr>
            <p:ph type="title"/>
          </p:nvPr>
        </p:nvSpPr>
        <p:spPr>
          <a:xfrm>
            <a:off x="3297715" y="512285"/>
            <a:ext cx="4737254" cy="868764"/>
          </a:xfrm>
          <a:solidFill>
            <a:schemeClr val="accent5">
              <a:lumMod val="20000"/>
              <a:lumOff val="80000"/>
            </a:schemeClr>
          </a:solidFill>
        </p:spPr>
        <p:txBody>
          <a:bodyPr>
            <a:normAutofit/>
          </a:bodyPr>
          <a:lstStyle/>
          <a:p>
            <a:r>
              <a:rPr lang="en-US" dirty="0"/>
              <a:t>Often a President…</a:t>
            </a:r>
          </a:p>
        </p:txBody>
      </p:sp>
      <p:sp>
        <p:nvSpPr>
          <p:cNvPr id="3" name="Content Placeholder 2">
            <a:extLst>
              <a:ext uri="{FF2B5EF4-FFF2-40B4-BE49-F238E27FC236}">
                <a16:creationId xmlns:a16="http://schemas.microsoft.com/office/drawing/2014/main" id="{8021525A-ED23-9F91-3827-91EF6084F3A8}"/>
              </a:ext>
            </a:extLst>
          </p:cNvPr>
          <p:cNvSpPr>
            <a:spLocks noGrp="1"/>
          </p:cNvSpPr>
          <p:nvPr>
            <p:ph idx="1"/>
          </p:nvPr>
        </p:nvSpPr>
        <p:spPr>
          <a:xfrm>
            <a:off x="794132" y="1847658"/>
            <a:ext cx="10410022" cy="4498057"/>
          </a:xfrm>
          <a:solidFill>
            <a:schemeClr val="accent4">
              <a:lumMod val="40000"/>
              <a:lumOff val="60000"/>
            </a:schemeClr>
          </a:solidFill>
        </p:spPr>
        <p:txBody>
          <a:bodyPr>
            <a:noAutofit/>
          </a:bodyPr>
          <a:lstStyle/>
          <a:p>
            <a:endParaRPr lang="en-US" sz="3600" b="0" i="0" dirty="0">
              <a:solidFill>
                <a:srgbClr val="202122"/>
              </a:solidFill>
              <a:effectLst/>
              <a:latin typeface="Arial" panose="020B0604020202020204" pitchFamily="34" charset="0"/>
            </a:endParaRPr>
          </a:p>
          <a:p>
            <a:r>
              <a:rPr lang="en-US" sz="3600" b="0" i="0" dirty="0">
                <a:solidFill>
                  <a:srgbClr val="202122"/>
                </a:solidFill>
                <a:effectLst/>
                <a:latin typeface="Arial" panose="020B0604020202020204" pitchFamily="34" charset="0"/>
              </a:rPr>
              <a:t> The  American Academy of Forensic Sciences</a:t>
            </a:r>
          </a:p>
          <a:p>
            <a:pPr marL="0" indent="0">
              <a:buNone/>
            </a:pPr>
            <a:endParaRPr lang="en-US" sz="3600" u="none" strike="noStrike" dirty="0">
              <a:solidFill>
                <a:srgbClr val="202122"/>
              </a:solidFill>
              <a:latin typeface="Arial" panose="020B0604020202020204" pitchFamily="34" charset="0"/>
            </a:endParaRPr>
          </a:p>
          <a:p>
            <a:r>
              <a:rPr lang="en-US" sz="3600" b="0" i="0" dirty="0">
                <a:solidFill>
                  <a:srgbClr val="202122"/>
                </a:solidFill>
                <a:effectLst/>
                <a:latin typeface="Arial" panose="020B0604020202020204" pitchFamily="34" charset="0"/>
              </a:rPr>
              <a:t> </a:t>
            </a:r>
            <a:r>
              <a:rPr lang="en-US" sz="3600" dirty="0">
                <a:solidFill>
                  <a:srgbClr val="202122"/>
                </a:solidFill>
                <a:latin typeface="Arial" panose="020B0604020202020204" pitchFamily="34" charset="0"/>
              </a:rPr>
              <a:t>The </a:t>
            </a:r>
            <a:r>
              <a:rPr lang="en-US" sz="3600" b="0" i="0" dirty="0">
                <a:solidFill>
                  <a:srgbClr val="202122"/>
                </a:solidFill>
                <a:effectLst/>
                <a:latin typeface="Arial" panose="020B0604020202020204" pitchFamily="34" charset="0"/>
              </a:rPr>
              <a:t>American College of Legal Medicine</a:t>
            </a:r>
          </a:p>
          <a:p>
            <a:pPr marL="0" indent="0">
              <a:buNone/>
            </a:pPr>
            <a:endParaRPr lang="en-US" sz="3600" b="0" i="0" dirty="0">
              <a:solidFill>
                <a:srgbClr val="202122"/>
              </a:solidFill>
              <a:effectLst/>
              <a:latin typeface="Arial" panose="020B0604020202020204" pitchFamily="34" charset="0"/>
            </a:endParaRPr>
          </a:p>
          <a:p>
            <a:r>
              <a:rPr lang="en-US" sz="3600" dirty="0">
                <a:solidFill>
                  <a:srgbClr val="202122"/>
                </a:solidFill>
                <a:latin typeface="Arial" panose="020B0604020202020204" pitchFamily="34" charset="0"/>
              </a:rPr>
              <a:t> The</a:t>
            </a:r>
            <a:r>
              <a:rPr lang="en-US" sz="3600" b="0" i="0" dirty="0">
                <a:solidFill>
                  <a:srgbClr val="202122"/>
                </a:solidFill>
                <a:effectLst/>
                <a:latin typeface="Arial" panose="020B0604020202020204" pitchFamily="34" charset="0"/>
              </a:rPr>
              <a:t> Board of Trustees of the American Board of Legal Medicine </a:t>
            </a:r>
            <a:endParaRPr lang="en-US" sz="3600" dirty="0"/>
          </a:p>
        </p:txBody>
      </p:sp>
    </p:spTree>
    <p:extLst>
      <p:ext uri="{BB962C8B-B14F-4D97-AF65-F5344CB8AC3E}">
        <p14:creationId xmlns:p14="http://schemas.microsoft.com/office/powerpoint/2010/main" val="3799253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663</TotalTime>
  <Words>1774</Words>
  <Application>Microsoft Office PowerPoint</Application>
  <PresentationFormat>Widescreen</PresentationFormat>
  <Paragraphs>96</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Aptos Display</vt:lpstr>
      <vt:lpstr>Arial</vt:lpstr>
      <vt:lpstr>Baguet Script</vt:lpstr>
      <vt:lpstr>Helvetica Neue</vt:lpstr>
      <vt:lpstr>Source Sans Pro</vt:lpstr>
      <vt:lpstr>Times New Roman</vt:lpstr>
      <vt:lpstr>Office Theme</vt:lpstr>
      <vt:lpstr>PowerPoint Presentation</vt:lpstr>
      <vt:lpstr>A Tribute to Cyril Wecht, MD, JD</vt:lpstr>
      <vt:lpstr>PowerPoint Presentation</vt:lpstr>
      <vt:lpstr>PowerPoint Presentation</vt:lpstr>
      <vt:lpstr>Wecht: on Death</vt:lpstr>
      <vt:lpstr>PowerPoint Presentation</vt:lpstr>
      <vt:lpstr>PowerPoint Presentation</vt:lpstr>
      <vt:lpstr>Casbah</vt:lpstr>
      <vt:lpstr>Often a President…</vt:lpstr>
      <vt:lpstr> </vt:lpstr>
      <vt:lpstr>A Quote from Dr. Wecht: on the Price of Speaking Truth to Power</vt:lpstr>
      <vt:lpstr>Violinist:  Yasmine Bougacha</vt:lpstr>
      <vt:lpstr>PowerPoint Presentation</vt:lpstr>
      <vt:lpstr>Cyril H. Wecht, An Avid Correspondent</vt:lpstr>
      <vt:lpstr>PowerPoint Presentation</vt:lpstr>
      <vt:lpstr>Our Ancestors</vt:lpstr>
      <vt:lpstr>Cyril H. Wecht, MD, JD</vt:lpstr>
      <vt:lpstr>PowerPoint Presentation</vt:lpstr>
      <vt:lpstr>Meredith and Chris Mantik—with Dr. Wecht</vt:lpstr>
      <vt:lpstr>PowerPoint Presentation</vt:lpstr>
      <vt:lpstr>Wecht Publications</vt:lpstr>
      <vt:lpstr>Governor Josh Shapiro comments</vt:lpstr>
      <vt:lpstr>Arlington National Cemetery- The Eternal Flame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MANTIK</dc:creator>
  <cp:lastModifiedBy>DAVID MANTIK</cp:lastModifiedBy>
  <cp:revision>1</cp:revision>
  <dcterms:created xsi:type="dcterms:W3CDTF">2024-11-01T23:44:58Z</dcterms:created>
  <dcterms:modified xsi:type="dcterms:W3CDTF">2024-11-19T17:48:36Z</dcterms:modified>
</cp:coreProperties>
</file>